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Familjen Grotesk"/>
      <p:regular r:id="rId23"/>
      <p:bold r:id="rId24"/>
      <p:italic r:id="rId25"/>
      <p:boldItalic r:id="rId26"/>
    </p:embeddedFont>
    <p:embeddedFont>
      <p:font typeface="Chivo"/>
      <p:regular r:id="rId27"/>
      <p:bold r:id="rId28"/>
      <p:italic r:id="rId29"/>
      <p:boldItalic r:id="rId30"/>
    </p:embeddedFont>
    <p:embeddedFont>
      <p:font typeface="DM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FamiljenGrotesk-bold.fntdata"/><Relationship Id="rId23" Type="http://schemas.openxmlformats.org/officeDocument/2006/relationships/font" Target="fonts/FamiljenGrotes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amiljenGrotesk-boldItalic.fntdata"/><Relationship Id="rId25" Type="http://schemas.openxmlformats.org/officeDocument/2006/relationships/font" Target="fonts/FamiljenGrotesk-italic.fntdata"/><Relationship Id="rId28" Type="http://schemas.openxmlformats.org/officeDocument/2006/relationships/font" Target="fonts/Chivo-bold.fntdata"/><Relationship Id="rId27" Type="http://schemas.openxmlformats.org/officeDocument/2006/relationships/font" Target="fonts/Chiv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hiv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DMSans-regular.fntdata"/><Relationship Id="rId30" Type="http://schemas.openxmlformats.org/officeDocument/2006/relationships/font" Target="fonts/Chivo-boldItalic.fntdata"/><Relationship Id="rId11" Type="http://schemas.openxmlformats.org/officeDocument/2006/relationships/slide" Target="slides/slide7.xml"/><Relationship Id="rId33" Type="http://schemas.openxmlformats.org/officeDocument/2006/relationships/font" Target="fonts/DMSans-italic.fntdata"/><Relationship Id="rId10" Type="http://schemas.openxmlformats.org/officeDocument/2006/relationships/slide" Target="slides/slide6.xml"/><Relationship Id="rId32" Type="http://schemas.openxmlformats.org/officeDocument/2006/relationships/font" Target="fonts/DM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DM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d1bf8d60a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d1bf8d60a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1bf8d60a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1bf8d60a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0f41e1924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0f41e1924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487605fd1d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487605fd1d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d1bf8d60a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d1bf8d60a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487605fd1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487605fd1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487605fd1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487605fd1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487605fd1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487605fd1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0f41e19245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0f41e19245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1bf8d60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d1bf8d60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87605fd1d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487605fd1d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1bf8d60a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d1bf8d60a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87605fd1d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87605fd1d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0f41e192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0f41e19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487605fd1d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487605fd1d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487605fd1d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487605fd1d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487605fd1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487605fd1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94214" y="-1094717"/>
            <a:ext cx="4422119" cy="5904184"/>
            <a:chOff x="-1994214" y="-1094717"/>
            <a:chExt cx="4422119" cy="5904184"/>
          </a:xfrm>
        </p:grpSpPr>
        <p:sp>
          <p:nvSpPr>
            <p:cNvPr id="10" name="Google Shape;10;p2"/>
            <p:cNvSpPr/>
            <p:nvPr/>
          </p:nvSpPr>
          <p:spPr>
            <a:xfrm>
              <a:off x="-497999" y="-1094717"/>
              <a:ext cx="2925905" cy="191115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994214" y="1578727"/>
              <a:ext cx="3939311" cy="3230741"/>
            </a:xfrm>
            <a:custGeom>
              <a:rect b="b" l="l" r="r" t="t"/>
              <a:pathLst>
                <a:path extrusionOk="0" h="40867" w="49830">
                  <a:moveTo>
                    <a:pt x="3106" y="0"/>
                  </a:moveTo>
                  <a:cubicBezTo>
                    <a:pt x="2761" y="0"/>
                    <a:pt x="2398" y="82"/>
                    <a:pt x="2010" y="280"/>
                  </a:cubicBezTo>
                  <a:cubicBezTo>
                    <a:pt x="57" y="1275"/>
                    <a:pt x="1" y="4400"/>
                    <a:pt x="823" y="6136"/>
                  </a:cubicBezTo>
                  <a:cubicBezTo>
                    <a:pt x="1259" y="7059"/>
                    <a:pt x="1893" y="7871"/>
                    <a:pt x="2523" y="8678"/>
                  </a:cubicBezTo>
                  <a:cubicBezTo>
                    <a:pt x="3527" y="9957"/>
                    <a:pt x="4633" y="10088"/>
                    <a:pt x="6039" y="10697"/>
                  </a:cubicBezTo>
                  <a:cubicBezTo>
                    <a:pt x="8779" y="11890"/>
                    <a:pt x="11585" y="14701"/>
                    <a:pt x="11417" y="17897"/>
                  </a:cubicBezTo>
                  <a:cubicBezTo>
                    <a:pt x="11280" y="20505"/>
                    <a:pt x="8885" y="21845"/>
                    <a:pt x="6972" y="23164"/>
                  </a:cubicBezTo>
                  <a:cubicBezTo>
                    <a:pt x="3598" y="25488"/>
                    <a:pt x="1386" y="29015"/>
                    <a:pt x="1487" y="33196"/>
                  </a:cubicBezTo>
                  <a:cubicBezTo>
                    <a:pt x="1538" y="35261"/>
                    <a:pt x="2360" y="37250"/>
                    <a:pt x="3877" y="38660"/>
                  </a:cubicBezTo>
                  <a:cubicBezTo>
                    <a:pt x="5346" y="40024"/>
                    <a:pt x="7589" y="40867"/>
                    <a:pt x="9747" y="40867"/>
                  </a:cubicBezTo>
                  <a:cubicBezTo>
                    <a:pt x="11017" y="40867"/>
                    <a:pt x="12258" y="40574"/>
                    <a:pt x="13295" y="39924"/>
                  </a:cubicBezTo>
                  <a:cubicBezTo>
                    <a:pt x="15908" y="38285"/>
                    <a:pt x="16847" y="34799"/>
                    <a:pt x="17663" y="32069"/>
                  </a:cubicBezTo>
                  <a:cubicBezTo>
                    <a:pt x="18161" y="30420"/>
                    <a:pt x="18805" y="28751"/>
                    <a:pt x="20119" y="27563"/>
                  </a:cubicBezTo>
                  <a:cubicBezTo>
                    <a:pt x="21437" y="26373"/>
                    <a:pt x="23077" y="25723"/>
                    <a:pt x="24828" y="25723"/>
                  </a:cubicBezTo>
                  <a:cubicBezTo>
                    <a:pt x="25040" y="25723"/>
                    <a:pt x="25253" y="25733"/>
                    <a:pt x="25467" y="25752"/>
                  </a:cubicBezTo>
                  <a:cubicBezTo>
                    <a:pt x="31379" y="26280"/>
                    <a:pt x="35362" y="31678"/>
                    <a:pt x="40903" y="33170"/>
                  </a:cubicBezTo>
                  <a:cubicBezTo>
                    <a:pt x="41473" y="33323"/>
                    <a:pt x="42010" y="33395"/>
                    <a:pt x="42514" y="33395"/>
                  </a:cubicBezTo>
                  <a:cubicBezTo>
                    <a:pt x="48797" y="33395"/>
                    <a:pt x="49830" y="22268"/>
                    <a:pt x="43587" y="19947"/>
                  </a:cubicBezTo>
                  <a:cubicBezTo>
                    <a:pt x="41517" y="19176"/>
                    <a:pt x="39248" y="19019"/>
                    <a:pt x="37193" y="18197"/>
                  </a:cubicBezTo>
                  <a:cubicBezTo>
                    <a:pt x="34327" y="17060"/>
                    <a:pt x="32383" y="14868"/>
                    <a:pt x="31328" y="12032"/>
                  </a:cubicBezTo>
                  <a:cubicBezTo>
                    <a:pt x="30323" y="9332"/>
                    <a:pt x="29912" y="6212"/>
                    <a:pt x="27791" y="4091"/>
                  </a:cubicBezTo>
                  <a:cubicBezTo>
                    <a:pt x="25768" y="2067"/>
                    <a:pt x="22419" y="1567"/>
                    <a:pt x="19651" y="1567"/>
                  </a:cubicBezTo>
                  <a:cubicBezTo>
                    <a:pt x="19553" y="1567"/>
                    <a:pt x="19455" y="1568"/>
                    <a:pt x="19358" y="1569"/>
                  </a:cubicBezTo>
                  <a:cubicBezTo>
                    <a:pt x="16611" y="1599"/>
                    <a:pt x="13963" y="2409"/>
                    <a:pt x="11213" y="2409"/>
                  </a:cubicBezTo>
                  <a:cubicBezTo>
                    <a:pt x="11124" y="2409"/>
                    <a:pt x="11035" y="2408"/>
                    <a:pt x="10945" y="2406"/>
                  </a:cubicBezTo>
                  <a:cubicBezTo>
                    <a:pt x="9286" y="2376"/>
                    <a:pt x="7602" y="2056"/>
                    <a:pt x="6110" y="1310"/>
                  </a:cubicBezTo>
                  <a:cubicBezTo>
                    <a:pt x="5516" y="1011"/>
                    <a:pt x="4958" y="615"/>
                    <a:pt x="4385" y="336"/>
                  </a:cubicBezTo>
                  <a:cubicBezTo>
                    <a:pt x="3975" y="138"/>
                    <a:pt x="3555" y="0"/>
                    <a:pt x="3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800000" dist="571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898319" y="-628048"/>
              <a:ext cx="4240826" cy="3633921"/>
            </a:xfrm>
            <a:custGeom>
              <a:rect b="b" l="l" r="r" t="t"/>
              <a:pathLst>
                <a:path extrusionOk="0" h="45967" w="53644">
                  <a:moveTo>
                    <a:pt x="8173" y="0"/>
                  </a:moveTo>
                  <a:cubicBezTo>
                    <a:pt x="6356" y="0"/>
                    <a:pt x="4625" y="618"/>
                    <a:pt x="3324" y="2094"/>
                  </a:cubicBezTo>
                  <a:cubicBezTo>
                    <a:pt x="0" y="5859"/>
                    <a:pt x="1081" y="12546"/>
                    <a:pt x="2431" y="16889"/>
                  </a:cubicBezTo>
                  <a:cubicBezTo>
                    <a:pt x="2583" y="17382"/>
                    <a:pt x="2751" y="17874"/>
                    <a:pt x="2938" y="18356"/>
                  </a:cubicBezTo>
                  <a:cubicBezTo>
                    <a:pt x="3075" y="18711"/>
                    <a:pt x="3217" y="19046"/>
                    <a:pt x="3365" y="19355"/>
                  </a:cubicBezTo>
                  <a:cubicBezTo>
                    <a:pt x="4577" y="21994"/>
                    <a:pt x="6323" y="24541"/>
                    <a:pt x="8839" y="26089"/>
                  </a:cubicBezTo>
                  <a:cubicBezTo>
                    <a:pt x="11924" y="27981"/>
                    <a:pt x="15760" y="27662"/>
                    <a:pt x="19226" y="27748"/>
                  </a:cubicBezTo>
                  <a:cubicBezTo>
                    <a:pt x="23407" y="27849"/>
                    <a:pt x="27664" y="29671"/>
                    <a:pt x="30013" y="33238"/>
                  </a:cubicBezTo>
                  <a:cubicBezTo>
                    <a:pt x="32403" y="36861"/>
                    <a:pt x="32327" y="41874"/>
                    <a:pt x="36163" y="44492"/>
                  </a:cubicBezTo>
                  <a:cubicBezTo>
                    <a:pt x="37670" y="45519"/>
                    <a:pt x="39230" y="45967"/>
                    <a:pt x="40759" y="45967"/>
                  </a:cubicBezTo>
                  <a:cubicBezTo>
                    <a:pt x="43999" y="45967"/>
                    <a:pt x="47100" y="43955"/>
                    <a:pt x="49254" y="41174"/>
                  </a:cubicBezTo>
                  <a:cubicBezTo>
                    <a:pt x="52075" y="37525"/>
                    <a:pt x="53643" y="32578"/>
                    <a:pt x="52309" y="28037"/>
                  </a:cubicBezTo>
                  <a:cubicBezTo>
                    <a:pt x="51233" y="24358"/>
                    <a:pt x="48189" y="21410"/>
                    <a:pt x="44606" y="20157"/>
                  </a:cubicBezTo>
                  <a:cubicBezTo>
                    <a:pt x="42901" y="19558"/>
                    <a:pt x="41035" y="19385"/>
                    <a:pt x="39101" y="19385"/>
                  </a:cubicBezTo>
                  <a:cubicBezTo>
                    <a:pt x="36451" y="19385"/>
                    <a:pt x="33673" y="19710"/>
                    <a:pt x="31009" y="19710"/>
                  </a:cubicBezTo>
                  <a:cubicBezTo>
                    <a:pt x="27728" y="19710"/>
                    <a:pt x="24618" y="19217"/>
                    <a:pt x="22128" y="17016"/>
                  </a:cubicBezTo>
                  <a:cubicBezTo>
                    <a:pt x="18810" y="14078"/>
                    <a:pt x="19231" y="9471"/>
                    <a:pt x="17481" y="5747"/>
                  </a:cubicBezTo>
                  <a:cubicBezTo>
                    <a:pt x="16009" y="2613"/>
                    <a:pt x="1191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264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1025400" y="1064525"/>
            <a:ext cx="4305900" cy="24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025400" y="3603200"/>
            <a:ext cx="4305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294400" y="4079000"/>
            <a:ext cx="150451" cy="512600"/>
            <a:chOff x="2990775" y="3601075"/>
            <a:chExt cx="150451" cy="512600"/>
          </a:xfrm>
        </p:grpSpPr>
        <p:sp>
          <p:nvSpPr>
            <p:cNvPr id="16" name="Google Shape;16;p2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1025400" y="1304100"/>
            <a:ext cx="5702400" cy="10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subTitle"/>
          </p:nvPr>
        </p:nvSpPr>
        <p:spPr>
          <a:xfrm>
            <a:off x="1025400" y="2348100"/>
            <a:ext cx="5702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3"/>
          <p:cNvGrpSpPr/>
          <p:nvPr/>
        </p:nvGrpSpPr>
        <p:grpSpPr>
          <a:xfrm>
            <a:off x="-2862195" y="-3214875"/>
            <a:ext cx="14481626" cy="9308640"/>
            <a:chOff x="-2862195" y="-3214875"/>
            <a:chExt cx="14481626" cy="9308640"/>
          </a:xfrm>
        </p:grpSpPr>
        <p:sp>
          <p:nvSpPr>
            <p:cNvPr id="112" name="Google Shape;112;p13"/>
            <p:cNvSpPr/>
            <p:nvPr/>
          </p:nvSpPr>
          <p:spPr>
            <a:xfrm rot="-3209702">
              <a:off x="-1140626" y="3393891"/>
              <a:ext cx="2925797" cy="191108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 rot="-7592370">
              <a:off x="6187380" y="-1942676"/>
              <a:ext cx="4988298" cy="3616776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3230172">
              <a:off x="-2426208" y="-249051"/>
              <a:ext cx="4612130" cy="3421767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5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1" type="subTitle"/>
          </p:nvPr>
        </p:nvSpPr>
        <p:spPr>
          <a:xfrm>
            <a:off x="1219925" y="2127650"/>
            <a:ext cx="3033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2" type="subTitle"/>
          </p:nvPr>
        </p:nvSpPr>
        <p:spPr>
          <a:xfrm>
            <a:off x="4891075" y="2127650"/>
            <a:ext cx="3033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3" type="subTitle"/>
          </p:nvPr>
        </p:nvSpPr>
        <p:spPr>
          <a:xfrm>
            <a:off x="1219925" y="3739125"/>
            <a:ext cx="3033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4" type="subTitle"/>
          </p:nvPr>
        </p:nvSpPr>
        <p:spPr>
          <a:xfrm>
            <a:off x="4891075" y="3739125"/>
            <a:ext cx="3033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5" type="title"/>
          </p:nvPr>
        </p:nvSpPr>
        <p:spPr>
          <a:xfrm>
            <a:off x="2259125" y="1303900"/>
            <a:ext cx="9546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hasCustomPrompt="1" idx="6" type="title"/>
          </p:nvPr>
        </p:nvSpPr>
        <p:spPr>
          <a:xfrm>
            <a:off x="2259126" y="2915396"/>
            <a:ext cx="9546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hasCustomPrompt="1" idx="7" type="title"/>
          </p:nvPr>
        </p:nvSpPr>
        <p:spPr>
          <a:xfrm>
            <a:off x="5930276" y="1303900"/>
            <a:ext cx="9546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8" type="title"/>
          </p:nvPr>
        </p:nvSpPr>
        <p:spPr>
          <a:xfrm>
            <a:off x="5930276" y="2915396"/>
            <a:ext cx="9546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idx="9" type="subTitle"/>
          </p:nvPr>
        </p:nvSpPr>
        <p:spPr>
          <a:xfrm>
            <a:off x="1219925" y="1839700"/>
            <a:ext cx="3033000" cy="4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3" type="subTitle"/>
          </p:nvPr>
        </p:nvSpPr>
        <p:spPr>
          <a:xfrm>
            <a:off x="4891078" y="1839700"/>
            <a:ext cx="3033000" cy="4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4" type="subTitle"/>
          </p:nvPr>
        </p:nvSpPr>
        <p:spPr>
          <a:xfrm>
            <a:off x="1219925" y="3451025"/>
            <a:ext cx="3033000" cy="4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15" type="subTitle"/>
          </p:nvPr>
        </p:nvSpPr>
        <p:spPr>
          <a:xfrm>
            <a:off x="4891078" y="3451025"/>
            <a:ext cx="3033000" cy="4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29" name="Google Shape;129;p13"/>
          <p:cNvGrpSpPr/>
          <p:nvPr/>
        </p:nvGrpSpPr>
        <p:grpSpPr>
          <a:xfrm rot="-5400000">
            <a:off x="149829" y="2747811"/>
            <a:ext cx="604586" cy="572671"/>
            <a:chOff x="5397450" y="983750"/>
            <a:chExt cx="780917" cy="739694"/>
          </a:xfrm>
        </p:grpSpPr>
        <p:sp>
          <p:nvSpPr>
            <p:cNvPr id="130" name="Google Shape;130;p13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4"/>
          <p:cNvGrpSpPr/>
          <p:nvPr/>
        </p:nvGrpSpPr>
        <p:grpSpPr>
          <a:xfrm>
            <a:off x="-1543144" y="-1609435"/>
            <a:ext cx="12038227" cy="7073325"/>
            <a:chOff x="-1543144" y="-1609435"/>
            <a:chExt cx="12038227" cy="7073325"/>
          </a:xfrm>
        </p:grpSpPr>
        <p:sp>
          <p:nvSpPr>
            <p:cNvPr id="135" name="Google Shape;135;p14"/>
            <p:cNvSpPr/>
            <p:nvPr/>
          </p:nvSpPr>
          <p:spPr>
            <a:xfrm rot="7432139">
              <a:off x="-1397377" y="426288"/>
              <a:ext cx="2925772" cy="1911068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rot="1651509">
              <a:off x="5728544" y="-669785"/>
              <a:ext cx="4559512" cy="2012718"/>
            </a:xfrm>
            <a:custGeom>
              <a:rect b="b" l="l" r="r" t="t"/>
              <a:pathLst>
                <a:path extrusionOk="0" h="26742" w="60580">
                  <a:moveTo>
                    <a:pt x="32779" y="1"/>
                  </a:moveTo>
                  <a:cubicBezTo>
                    <a:pt x="31782" y="1"/>
                    <a:pt x="30762" y="180"/>
                    <a:pt x="29749" y="566"/>
                  </a:cubicBezTo>
                  <a:cubicBezTo>
                    <a:pt x="23391" y="2992"/>
                    <a:pt x="19104" y="8974"/>
                    <a:pt x="12254" y="10572"/>
                  </a:cubicBezTo>
                  <a:cubicBezTo>
                    <a:pt x="11310" y="10793"/>
                    <a:pt x="10371" y="10849"/>
                    <a:pt x="9440" y="10849"/>
                  </a:cubicBezTo>
                  <a:cubicBezTo>
                    <a:pt x="8468" y="10849"/>
                    <a:pt x="7503" y="10788"/>
                    <a:pt x="6545" y="10788"/>
                  </a:cubicBezTo>
                  <a:cubicBezTo>
                    <a:pt x="6077" y="10788"/>
                    <a:pt x="5610" y="10803"/>
                    <a:pt x="5145" y="10846"/>
                  </a:cubicBezTo>
                  <a:cubicBezTo>
                    <a:pt x="4932" y="10867"/>
                    <a:pt x="4724" y="10892"/>
                    <a:pt x="4511" y="10922"/>
                  </a:cubicBezTo>
                  <a:cubicBezTo>
                    <a:pt x="457" y="11557"/>
                    <a:pt x="0" y="16747"/>
                    <a:pt x="1365" y="19812"/>
                  </a:cubicBezTo>
                  <a:cubicBezTo>
                    <a:pt x="2628" y="22638"/>
                    <a:pt x="5434" y="24379"/>
                    <a:pt x="8469" y="24643"/>
                  </a:cubicBezTo>
                  <a:cubicBezTo>
                    <a:pt x="8904" y="24680"/>
                    <a:pt x="9336" y="24699"/>
                    <a:pt x="9763" y="24699"/>
                  </a:cubicBezTo>
                  <a:cubicBezTo>
                    <a:pt x="17407" y="24699"/>
                    <a:pt x="23833" y="18836"/>
                    <a:pt x="29095" y="13911"/>
                  </a:cubicBezTo>
                  <a:cubicBezTo>
                    <a:pt x="30311" y="12773"/>
                    <a:pt x="31888" y="11597"/>
                    <a:pt x="33643" y="11597"/>
                  </a:cubicBezTo>
                  <a:cubicBezTo>
                    <a:pt x="33828" y="11597"/>
                    <a:pt x="34015" y="11610"/>
                    <a:pt x="34204" y="11638"/>
                  </a:cubicBezTo>
                  <a:cubicBezTo>
                    <a:pt x="36579" y="11983"/>
                    <a:pt x="39111" y="14931"/>
                    <a:pt x="40090" y="16935"/>
                  </a:cubicBezTo>
                  <a:cubicBezTo>
                    <a:pt x="41871" y="20593"/>
                    <a:pt x="43652" y="23090"/>
                    <a:pt x="47356" y="24962"/>
                  </a:cubicBezTo>
                  <a:cubicBezTo>
                    <a:pt x="49300" y="25946"/>
                    <a:pt x="51900" y="26741"/>
                    <a:pt x="54380" y="26741"/>
                  </a:cubicBezTo>
                  <a:cubicBezTo>
                    <a:pt x="56108" y="26741"/>
                    <a:pt x="57778" y="26355"/>
                    <a:pt x="59128" y="25378"/>
                  </a:cubicBezTo>
                  <a:cubicBezTo>
                    <a:pt x="60407" y="24455"/>
                    <a:pt x="60579" y="22273"/>
                    <a:pt x="60320" y="20857"/>
                  </a:cubicBezTo>
                  <a:cubicBezTo>
                    <a:pt x="59945" y="18792"/>
                    <a:pt x="58839" y="18143"/>
                    <a:pt x="56809" y="17980"/>
                  </a:cubicBezTo>
                  <a:cubicBezTo>
                    <a:pt x="53760" y="17732"/>
                    <a:pt x="50365" y="16595"/>
                    <a:pt x="47458" y="15677"/>
                  </a:cubicBezTo>
                  <a:cubicBezTo>
                    <a:pt x="43728" y="14494"/>
                    <a:pt x="42612" y="10146"/>
                    <a:pt x="41607" y="6858"/>
                  </a:cubicBezTo>
                  <a:cubicBezTo>
                    <a:pt x="40393" y="2879"/>
                    <a:pt x="36774" y="1"/>
                    <a:pt x="32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 rot="-3617517">
              <a:off x="-1603549" y="1978648"/>
              <a:ext cx="4559567" cy="2012743"/>
            </a:xfrm>
            <a:custGeom>
              <a:rect b="b" l="l" r="r" t="t"/>
              <a:pathLst>
                <a:path extrusionOk="0" h="26742" w="60580">
                  <a:moveTo>
                    <a:pt x="32779" y="1"/>
                  </a:moveTo>
                  <a:cubicBezTo>
                    <a:pt x="31782" y="1"/>
                    <a:pt x="30762" y="180"/>
                    <a:pt x="29749" y="566"/>
                  </a:cubicBezTo>
                  <a:cubicBezTo>
                    <a:pt x="23391" y="2992"/>
                    <a:pt x="19104" y="8974"/>
                    <a:pt x="12254" y="10572"/>
                  </a:cubicBezTo>
                  <a:cubicBezTo>
                    <a:pt x="11310" y="10793"/>
                    <a:pt x="10371" y="10849"/>
                    <a:pt x="9440" y="10849"/>
                  </a:cubicBezTo>
                  <a:cubicBezTo>
                    <a:pt x="8468" y="10849"/>
                    <a:pt x="7503" y="10788"/>
                    <a:pt x="6545" y="10788"/>
                  </a:cubicBezTo>
                  <a:cubicBezTo>
                    <a:pt x="6077" y="10788"/>
                    <a:pt x="5610" y="10803"/>
                    <a:pt x="5145" y="10846"/>
                  </a:cubicBezTo>
                  <a:cubicBezTo>
                    <a:pt x="4932" y="10867"/>
                    <a:pt x="4724" y="10892"/>
                    <a:pt x="4511" y="10922"/>
                  </a:cubicBezTo>
                  <a:cubicBezTo>
                    <a:pt x="457" y="11557"/>
                    <a:pt x="0" y="16747"/>
                    <a:pt x="1365" y="19812"/>
                  </a:cubicBezTo>
                  <a:cubicBezTo>
                    <a:pt x="2628" y="22638"/>
                    <a:pt x="5434" y="24379"/>
                    <a:pt x="8469" y="24643"/>
                  </a:cubicBezTo>
                  <a:cubicBezTo>
                    <a:pt x="8904" y="24680"/>
                    <a:pt x="9336" y="24699"/>
                    <a:pt x="9763" y="24699"/>
                  </a:cubicBezTo>
                  <a:cubicBezTo>
                    <a:pt x="17407" y="24699"/>
                    <a:pt x="23833" y="18836"/>
                    <a:pt x="29095" y="13911"/>
                  </a:cubicBezTo>
                  <a:cubicBezTo>
                    <a:pt x="30311" y="12773"/>
                    <a:pt x="31888" y="11597"/>
                    <a:pt x="33643" y="11597"/>
                  </a:cubicBezTo>
                  <a:cubicBezTo>
                    <a:pt x="33828" y="11597"/>
                    <a:pt x="34015" y="11610"/>
                    <a:pt x="34204" y="11638"/>
                  </a:cubicBezTo>
                  <a:cubicBezTo>
                    <a:pt x="36579" y="11983"/>
                    <a:pt x="39111" y="14931"/>
                    <a:pt x="40090" y="16935"/>
                  </a:cubicBezTo>
                  <a:cubicBezTo>
                    <a:pt x="41871" y="20593"/>
                    <a:pt x="43652" y="23090"/>
                    <a:pt x="47356" y="24962"/>
                  </a:cubicBezTo>
                  <a:cubicBezTo>
                    <a:pt x="49300" y="25946"/>
                    <a:pt x="51900" y="26741"/>
                    <a:pt x="54380" y="26741"/>
                  </a:cubicBezTo>
                  <a:cubicBezTo>
                    <a:pt x="56108" y="26741"/>
                    <a:pt x="57778" y="26355"/>
                    <a:pt x="59128" y="25378"/>
                  </a:cubicBezTo>
                  <a:cubicBezTo>
                    <a:pt x="60407" y="24455"/>
                    <a:pt x="60579" y="22273"/>
                    <a:pt x="60320" y="20857"/>
                  </a:cubicBezTo>
                  <a:cubicBezTo>
                    <a:pt x="59945" y="18792"/>
                    <a:pt x="58839" y="18143"/>
                    <a:pt x="56809" y="17980"/>
                  </a:cubicBezTo>
                  <a:cubicBezTo>
                    <a:pt x="53760" y="17732"/>
                    <a:pt x="50365" y="16595"/>
                    <a:pt x="47458" y="15677"/>
                  </a:cubicBezTo>
                  <a:cubicBezTo>
                    <a:pt x="43728" y="14494"/>
                    <a:pt x="42612" y="10146"/>
                    <a:pt x="41607" y="6858"/>
                  </a:cubicBezTo>
                  <a:cubicBezTo>
                    <a:pt x="40393" y="2879"/>
                    <a:pt x="36774" y="1"/>
                    <a:pt x="32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828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4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065025" y="1215775"/>
            <a:ext cx="70398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539900" y="945850"/>
            <a:ext cx="182100" cy="18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5"/>
          <p:cNvGrpSpPr/>
          <p:nvPr/>
        </p:nvGrpSpPr>
        <p:grpSpPr>
          <a:xfrm>
            <a:off x="-1350126" y="-1706976"/>
            <a:ext cx="11312126" cy="8453934"/>
            <a:chOff x="-1350126" y="-1706976"/>
            <a:chExt cx="11312126" cy="8453934"/>
          </a:xfrm>
        </p:grpSpPr>
        <p:sp>
          <p:nvSpPr>
            <p:cNvPr id="144" name="Google Shape;144;p15"/>
            <p:cNvSpPr/>
            <p:nvPr/>
          </p:nvSpPr>
          <p:spPr>
            <a:xfrm rot="-3209702">
              <a:off x="-450026" y="1028366"/>
              <a:ext cx="2925797" cy="191108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 rot="2540316">
              <a:off x="-1266942" y="3461204"/>
              <a:ext cx="4559619" cy="2012766"/>
            </a:xfrm>
            <a:custGeom>
              <a:rect b="b" l="l" r="r" t="t"/>
              <a:pathLst>
                <a:path extrusionOk="0" h="26742" w="60580">
                  <a:moveTo>
                    <a:pt x="32779" y="1"/>
                  </a:moveTo>
                  <a:cubicBezTo>
                    <a:pt x="31782" y="1"/>
                    <a:pt x="30762" y="180"/>
                    <a:pt x="29749" y="566"/>
                  </a:cubicBezTo>
                  <a:cubicBezTo>
                    <a:pt x="23391" y="2992"/>
                    <a:pt x="19104" y="8974"/>
                    <a:pt x="12254" y="10572"/>
                  </a:cubicBezTo>
                  <a:cubicBezTo>
                    <a:pt x="11310" y="10793"/>
                    <a:pt x="10371" y="10849"/>
                    <a:pt x="9440" y="10849"/>
                  </a:cubicBezTo>
                  <a:cubicBezTo>
                    <a:pt x="8468" y="10849"/>
                    <a:pt x="7503" y="10788"/>
                    <a:pt x="6545" y="10788"/>
                  </a:cubicBezTo>
                  <a:cubicBezTo>
                    <a:pt x="6077" y="10788"/>
                    <a:pt x="5610" y="10803"/>
                    <a:pt x="5145" y="10846"/>
                  </a:cubicBezTo>
                  <a:cubicBezTo>
                    <a:pt x="4932" y="10867"/>
                    <a:pt x="4724" y="10892"/>
                    <a:pt x="4511" y="10922"/>
                  </a:cubicBezTo>
                  <a:cubicBezTo>
                    <a:pt x="457" y="11557"/>
                    <a:pt x="0" y="16747"/>
                    <a:pt x="1365" y="19812"/>
                  </a:cubicBezTo>
                  <a:cubicBezTo>
                    <a:pt x="2628" y="22638"/>
                    <a:pt x="5434" y="24379"/>
                    <a:pt x="8469" y="24643"/>
                  </a:cubicBezTo>
                  <a:cubicBezTo>
                    <a:pt x="8904" y="24680"/>
                    <a:pt x="9336" y="24699"/>
                    <a:pt x="9763" y="24699"/>
                  </a:cubicBezTo>
                  <a:cubicBezTo>
                    <a:pt x="17407" y="24699"/>
                    <a:pt x="23833" y="18836"/>
                    <a:pt x="29095" y="13911"/>
                  </a:cubicBezTo>
                  <a:cubicBezTo>
                    <a:pt x="30311" y="12773"/>
                    <a:pt x="31888" y="11597"/>
                    <a:pt x="33643" y="11597"/>
                  </a:cubicBezTo>
                  <a:cubicBezTo>
                    <a:pt x="33828" y="11597"/>
                    <a:pt x="34015" y="11610"/>
                    <a:pt x="34204" y="11638"/>
                  </a:cubicBezTo>
                  <a:cubicBezTo>
                    <a:pt x="36579" y="11983"/>
                    <a:pt x="39111" y="14931"/>
                    <a:pt x="40090" y="16935"/>
                  </a:cubicBezTo>
                  <a:cubicBezTo>
                    <a:pt x="41871" y="20593"/>
                    <a:pt x="43652" y="23090"/>
                    <a:pt x="47356" y="24962"/>
                  </a:cubicBezTo>
                  <a:cubicBezTo>
                    <a:pt x="49300" y="25946"/>
                    <a:pt x="51900" y="26741"/>
                    <a:pt x="54380" y="26741"/>
                  </a:cubicBezTo>
                  <a:cubicBezTo>
                    <a:pt x="56108" y="26741"/>
                    <a:pt x="57778" y="26355"/>
                    <a:pt x="59128" y="25378"/>
                  </a:cubicBezTo>
                  <a:cubicBezTo>
                    <a:pt x="60407" y="24455"/>
                    <a:pt x="60579" y="22273"/>
                    <a:pt x="60320" y="20857"/>
                  </a:cubicBezTo>
                  <a:cubicBezTo>
                    <a:pt x="59945" y="18792"/>
                    <a:pt x="58839" y="18143"/>
                    <a:pt x="56809" y="17980"/>
                  </a:cubicBezTo>
                  <a:cubicBezTo>
                    <a:pt x="53760" y="17732"/>
                    <a:pt x="50365" y="16595"/>
                    <a:pt x="47458" y="15677"/>
                  </a:cubicBezTo>
                  <a:cubicBezTo>
                    <a:pt x="43728" y="14494"/>
                    <a:pt x="42612" y="10146"/>
                    <a:pt x="41607" y="6858"/>
                  </a:cubicBezTo>
                  <a:cubicBezTo>
                    <a:pt x="40393" y="2879"/>
                    <a:pt x="36774" y="1"/>
                    <a:pt x="32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5400000">
              <a:off x="6675855" y="-433568"/>
              <a:ext cx="4559554" cy="2012737"/>
            </a:xfrm>
            <a:custGeom>
              <a:rect b="b" l="l" r="r" t="t"/>
              <a:pathLst>
                <a:path extrusionOk="0" h="26742" w="60580">
                  <a:moveTo>
                    <a:pt x="32779" y="1"/>
                  </a:moveTo>
                  <a:cubicBezTo>
                    <a:pt x="31782" y="1"/>
                    <a:pt x="30762" y="180"/>
                    <a:pt x="29749" y="566"/>
                  </a:cubicBezTo>
                  <a:cubicBezTo>
                    <a:pt x="23391" y="2992"/>
                    <a:pt x="19104" y="8974"/>
                    <a:pt x="12254" y="10572"/>
                  </a:cubicBezTo>
                  <a:cubicBezTo>
                    <a:pt x="11310" y="10793"/>
                    <a:pt x="10371" y="10849"/>
                    <a:pt x="9440" y="10849"/>
                  </a:cubicBezTo>
                  <a:cubicBezTo>
                    <a:pt x="8468" y="10849"/>
                    <a:pt x="7503" y="10788"/>
                    <a:pt x="6545" y="10788"/>
                  </a:cubicBezTo>
                  <a:cubicBezTo>
                    <a:pt x="6077" y="10788"/>
                    <a:pt x="5610" y="10803"/>
                    <a:pt x="5145" y="10846"/>
                  </a:cubicBezTo>
                  <a:cubicBezTo>
                    <a:pt x="4932" y="10867"/>
                    <a:pt x="4724" y="10892"/>
                    <a:pt x="4511" y="10922"/>
                  </a:cubicBezTo>
                  <a:cubicBezTo>
                    <a:pt x="457" y="11557"/>
                    <a:pt x="0" y="16747"/>
                    <a:pt x="1365" y="19812"/>
                  </a:cubicBezTo>
                  <a:cubicBezTo>
                    <a:pt x="2628" y="22638"/>
                    <a:pt x="5434" y="24379"/>
                    <a:pt x="8469" y="24643"/>
                  </a:cubicBezTo>
                  <a:cubicBezTo>
                    <a:pt x="8904" y="24680"/>
                    <a:pt x="9336" y="24699"/>
                    <a:pt x="9763" y="24699"/>
                  </a:cubicBezTo>
                  <a:cubicBezTo>
                    <a:pt x="17407" y="24699"/>
                    <a:pt x="23833" y="18836"/>
                    <a:pt x="29095" y="13911"/>
                  </a:cubicBezTo>
                  <a:cubicBezTo>
                    <a:pt x="30311" y="12773"/>
                    <a:pt x="31888" y="11597"/>
                    <a:pt x="33643" y="11597"/>
                  </a:cubicBezTo>
                  <a:cubicBezTo>
                    <a:pt x="33828" y="11597"/>
                    <a:pt x="34015" y="11610"/>
                    <a:pt x="34204" y="11638"/>
                  </a:cubicBezTo>
                  <a:cubicBezTo>
                    <a:pt x="36579" y="11983"/>
                    <a:pt x="39111" y="14931"/>
                    <a:pt x="40090" y="16935"/>
                  </a:cubicBezTo>
                  <a:cubicBezTo>
                    <a:pt x="41871" y="20593"/>
                    <a:pt x="43652" y="23090"/>
                    <a:pt x="47356" y="24962"/>
                  </a:cubicBezTo>
                  <a:cubicBezTo>
                    <a:pt x="49300" y="25946"/>
                    <a:pt x="51900" y="26741"/>
                    <a:pt x="54380" y="26741"/>
                  </a:cubicBezTo>
                  <a:cubicBezTo>
                    <a:pt x="56108" y="26741"/>
                    <a:pt x="57778" y="26355"/>
                    <a:pt x="59128" y="25378"/>
                  </a:cubicBezTo>
                  <a:cubicBezTo>
                    <a:pt x="60407" y="24455"/>
                    <a:pt x="60579" y="22273"/>
                    <a:pt x="60320" y="20857"/>
                  </a:cubicBezTo>
                  <a:cubicBezTo>
                    <a:pt x="59945" y="18792"/>
                    <a:pt x="58839" y="18143"/>
                    <a:pt x="56809" y="17980"/>
                  </a:cubicBezTo>
                  <a:cubicBezTo>
                    <a:pt x="53760" y="17732"/>
                    <a:pt x="50365" y="16595"/>
                    <a:pt x="47458" y="15677"/>
                  </a:cubicBezTo>
                  <a:cubicBezTo>
                    <a:pt x="43728" y="14494"/>
                    <a:pt x="42612" y="10146"/>
                    <a:pt x="41607" y="6858"/>
                  </a:cubicBezTo>
                  <a:cubicBezTo>
                    <a:pt x="40393" y="2879"/>
                    <a:pt x="36774" y="1"/>
                    <a:pt x="32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828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5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065025" y="1215775"/>
            <a:ext cx="7039800" cy="24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0" name="Google Shape;150;p15"/>
          <p:cNvSpPr/>
          <p:nvPr/>
        </p:nvSpPr>
        <p:spPr>
          <a:xfrm>
            <a:off x="539900" y="945850"/>
            <a:ext cx="182100" cy="18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6"/>
          <p:cNvGrpSpPr/>
          <p:nvPr/>
        </p:nvGrpSpPr>
        <p:grpSpPr>
          <a:xfrm>
            <a:off x="-1913650" y="-1963084"/>
            <a:ext cx="13650894" cy="8587844"/>
            <a:chOff x="-1913650" y="-1963084"/>
            <a:chExt cx="13650894" cy="8587844"/>
          </a:xfrm>
        </p:grpSpPr>
        <p:sp>
          <p:nvSpPr>
            <p:cNvPr id="153" name="Google Shape;153;p16"/>
            <p:cNvSpPr/>
            <p:nvPr/>
          </p:nvSpPr>
          <p:spPr>
            <a:xfrm rot="-1931512">
              <a:off x="-1629459" y="353881"/>
              <a:ext cx="2925936" cy="191117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 flipH="1" rot="-8100000">
              <a:off x="6200655" y="-729099"/>
              <a:ext cx="4988377" cy="3616833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 rot="-8571088">
              <a:off x="-453041" y="2157603"/>
              <a:ext cx="4612110" cy="3421752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45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6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-1305702">
            <a:off x="7275832" y="1256891"/>
            <a:ext cx="2925962" cy="1911192"/>
          </a:xfrm>
          <a:custGeom>
            <a:rect b="b" l="l" r="r" t="t"/>
            <a:pathLst>
              <a:path extrusionOk="0" h="24175" w="37011">
                <a:moveTo>
                  <a:pt x="8897" y="1"/>
                </a:moveTo>
                <a:cubicBezTo>
                  <a:pt x="8691" y="1"/>
                  <a:pt x="8486" y="7"/>
                  <a:pt x="8282" y="20"/>
                </a:cubicBezTo>
                <a:cubicBezTo>
                  <a:pt x="4908" y="233"/>
                  <a:pt x="2979" y="1913"/>
                  <a:pt x="2031" y="4227"/>
                </a:cubicBezTo>
                <a:cubicBezTo>
                  <a:pt x="1" y="9184"/>
                  <a:pt x="1614" y="16232"/>
                  <a:pt x="5384" y="19946"/>
                </a:cubicBezTo>
                <a:cubicBezTo>
                  <a:pt x="8151" y="22666"/>
                  <a:pt x="11185" y="23495"/>
                  <a:pt x="14419" y="23495"/>
                </a:cubicBezTo>
                <a:cubicBezTo>
                  <a:pt x="16530" y="23495"/>
                  <a:pt x="18725" y="23142"/>
                  <a:pt x="20987" y="22732"/>
                </a:cubicBezTo>
                <a:cubicBezTo>
                  <a:pt x="22054" y="22538"/>
                  <a:pt x="23124" y="22437"/>
                  <a:pt x="24193" y="22437"/>
                </a:cubicBezTo>
                <a:cubicBezTo>
                  <a:pt x="25249" y="22437"/>
                  <a:pt x="26304" y="22535"/>
                  <a:pt x="27355" y="22737"/>
                </a:cubicBezTo>
                <a:cubicBezTo>
                  <a:pt x="29000" y="23055"/>
                  <a:pt x="30704" y="24174"/>
                  <a:pt x="32427" y="24174"/>
                </a:cubicBezTo>
                <a:cubicBezTo>
                  <a:pt x="32793" y="24174"/>
                  <a:pt x="33159" y="24124"/>
                  <a:pt x="33525" y="24005"/>
                </a:cubicBezTo>
                <a:cubicBezTo>
                  <a:pt x="34459" y="23701"/>
                  <a:pt x="35195" y="22940"/>
                  <a:pt x="35656" y="22077"/>
                </a:cubicBezTo>
                <a:cubicBezTo>
                  <a:pt x="37011" y="19540"/>
                  <a:pt x="36869" y="16262"/>
                  <a:pt x="35276" y="13867"/>
                </a:cubicBezTo>
                <a:cubicBezTo>
                  <a:pt x="33581" y="11320"/>
                  <a:pt x="30797" y="10910"/>
                  <a:pt x="27964" y="10910"/>
                </a:cubicBezTo>
                <a:cubicBezTo>
                  <a:pt x="26618" y="10910"/>
                  <a:pt x="25261" y="11003"/>
                  <a:pt x="24003" y="11003"/>
                </a:cubicBezTo>
                <a:cubicBezTo>
                  <a:pt x="23811" y="11003"/>
                  <a:pt x="23620" y="11000"/>
                  <a:pt x="23433" y="10995"/>
                </a:cubicBezTo>
                <a:cubicBezTo>
                  <a:pt x="20531" y="10919"/>
                  <a:pt x="18678" y="7540"/>
                  <a:pt x="17684" y="5257"/>
                </a:cubicBezTo>
                <a:cubicBezTo>
                  <a:pt x="16231" y="1928"/>
                  <a:pt x="12448" y="1"/>
                  <a:pt x="88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4260000" dist="3810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17"/>
          <p:cNvGrpSpPr/>
          <p:nvPr/>
        </p:nvGrpSpPr>
        <p:grpSpPr>
          <a:xfrm>
            <a:off x="-2358030" y="-1775151"/>
            <a:ext cx="13610782" cy="8274286"/>
            <a:chOff x="-2358030" y="-1775151"/>
            <a:chExt cx="13610782" cy="8274286"/>
          </a:xfrm>
        </p:grpSpPr>
        <p:sp>
          <p:nvSpPr>
            <p:cNvPr id="161" name="Google Shape;161;p17"/>
            <p:cNvSpPr/>
            <p:nvPr/>
          </p:nvSpPr>
          <p:spPr>
            <a:xfrm rot="-9135207">
              <a:off x="5106598" y="3820525"/>
              <a:ext cx="2925908" cy="1911157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-1887084">
              <a:off x="-1780898" y="-739462"/>
              <a:ext cx="4988235" cy="3616730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-8571088">
              <a:off x="6075434" y="2031978"/>
              <a:ext cx="4612110" cy="3421752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5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7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26400" y="3279200"/>
            <a:ext cx="5463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8" name="Google Shape;168;p18"/>
          <p:cNvSpPr txBox="1"/>
          <p:nvPr>
            <p:ph idx="1" type="subTitle"/>
          </p:nvPr>
        </p:nvSpPr>
        <p:spPr>
          <a:xfrm>
            <a:off x="1226400" y="1378725"/>
            <a:ext cx="5463300" cy="15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9"/>
          <p:cNvGrpSpPr/>
          <p:nvPr/>
        </p:nvGrpSpPr>
        <p:grpSpPr>
          <a:xfrm>
            <a:off x="-749501" y="-1311580"/>
            <a:ext cx="11337446" cy="7644465"/>
            <a:chOff x="-749501" y="-1311580"/>
            <a:chExt cx="11337446" cy="7644465"/>
          </a:xfrm>
        </p:grpSpPr>
        <p:sp>
          <p:nvSpPr>
            <p:cNvPr id="171" name="Google Shape;171;p19"/>
            <p:cNvSpPr/>
            <p:nvPr/>
          </p:nvSpPr>
          <p:spPr>
            <a:xfrm>
              <a:off x="-749501" y="3102145"/>
              <a:ext cx="3939311" cy="3230741"/>
            </a:xfrm>
            <a:custGeom>
              <a:rect b="b" l="l" r="r" t="t"/>
              <a:pathLst>
                <a:path extrusionOk="0" h="40867" w="49830">
                  <a:moveTo>
                    <a:pt x="3106" y="0"/>
                  </a:moveTo>
                  <a:cubicBezTo>
                    <a:pt x="2761" y="0"/>
                    <a:pt x="2398" y="82"/>
                    <a:pt x="2010" y="280"/>
                  </a:cubicBezTo>
                  <a:cubicBezTo>
                    <a:pt x="57" y="1275"/>
                    <a:pt x="1" y="4400"/>
                    <a:pt x="823" y="6136"/>
                  </a:cubicBezTo>
                  <a:cubicBezTo>
                    <a:pt x="1259" y="7059"/>
                    <a:pt x="1893" y="7871"/>
                    <a:pt x="2523" y="8678"/>
                  </a:cubicBezTo>
                  <a:cubicBezTo>
                    <a:pt x="3527" y="9957"/>
                    <a:pt x="4633" y="10088"/>
                    <a:pt x="6039" y="10697"/>
                  </a:cubicBezTo>
                  <a:cubicBezTo>
                    <a:pt x="8779" y="11890"/>
                    <a:pt x="11585" y="14701"/>
                    <a:pt x="11417" y="17897"/>
                  </a:cubicBezTo>
                  <a:cubicBezTo>
                    <a:pt x="11280" y="20505"/>
                    <a:pt x="8885" y="21845"/>
                    <a:pt x="6972" y="23164"/>
                  </a:cubicBezTo>
                  <a:cubicBezTo>
                    <a:pt x="3598" y="25488"/>
                    <a:pt x="1386" y="29015"/>
                    <a:pt x="1487" y="33196"/>
                  </a:cubicBezTo>
                  <a:cubicBezTo>
                    <a:pt x="1538" y="35261"/>
                    <a:pt x="2360" y="37250"/>
                    <a:pt x="3877" y="38660"/>
                  </a:cubicBezTo>
                  <a:cubicBezTo>
                    <a:pt x="5346" y="40024"/>
                    <a:pt x="7589" y="40867"/>
                    <a:pt x="9747" y="40867"/>
                  </a:cubicBezTo>
                  <a:cubicBezTo>
                    <a:pt x="11017" y="40867"/>
                    <a:pt x="12258" y="40574"/>
                    <a:pt x="13295" y="39924"/>
                  </a:cubicBezTo>
                  <a:cubicBezTo>
                    <a:pt x="15908" y="38285"/>
                    <a:pt x="16847" y="34799"/>
                    <a:pt x="17663" y="32069"/>
                  </a:cubicBezTo>
                  <a:cubicBezTo>
                    <a:pt x="18161" y="30420"/>
                    <a:pt x="18805" y="28751"/>
                    <a:pt x="20119" y="27563"/>
                  </a:cubicBezTo>
                  <a:cubicBezTo>
                    <a:pt x="21437" y="26373"/>
                    <a:pt x="23077" y="25723"/>
                    <a:pt x="24828" y="25723"/>
                  </a:cubicBezTo>
                  <a:cubicBezTo>
                    <a:pt x="25040" y="25723"/>
                    <a:pt x="25253" y="25733"/>
                    <a:pt x="25467" y="25752"/>
                  </a:cubicBezTo>
                  <a:cubicBezTo>
                    <a:pt x="31379" y="26280"/>
                    <a:pt x="35362" y="31678"/>
                    <a:pt x="40903" y="33170"/>
                  </a:cubicBezTo>
                  <a:cubicBezTo>
                    <a:pt x="41473" y="33323"/>
                    <a:pt x="42010" y="33395"/>
                    <a:pt x="42514" y="33395"/>
                  </a:cubicBezTo>
                  <a:cubicBezTo>
                    <a:pt x="48797" y="33395"/>
                    <a:pt x="49830" y="22268"/>
                    <a:pt x="43587" y="19947"/>
                  </a:cubicBezTo>
                  <a:cubicBezTo>
                    <a:pt x="41517" y="19176"/>
                    <a:pt x="39248" y="19019"/>
                    <a:pt x="37193" y="18197"/>
                  </a:cubicBezTo>
                  <a:cubicBezTo>
                    <a:pt x="34327" y="17060"/>
                    <a:pt x="32383" y="14868"/>
                    <a:pt x="31328" y="12032"/>
                  </a:cubicBezTo>
                  <a:cubicBezTo>
                    <a:pt x="30323" y="9332"/>
                    <a:pt x="29912" y="6212"/>
                    <a:pt x="27791" y="4091"/>
                  </a:cubicBezTo>
                  <a:cubicBezTo>
                    <a:pt x="25768" y="2067"/>
                    <a:pt x="22419" y="1567"/>
                    <a:pt x="19651" y="1567"/>
                  </a:cubicBezTo>
                  <a:cubicBezTo>
                    <a:pt x="19553" y="1567"/>
                    <a:pt x="19455" y="1568"/>
                    <a:pt x="19358" y="1569"/>
                  </a:cubicBezTo>
                  <a:cubicBezTo>
                    <a:pt x="16611" y="1599"/>
                    <a:pt x="13963" y="2409"/>
                    <a:pt x="11213" y="2409"/>
                  </a:cubicBezTo>
                  <a:cubicBezTo>
                    <a:pt x="11124" y="2409"/>
                    <a:pt x="11035" y="2408"/>
                    <a:pt x="10945" y="2406"/>
                  </a:cubicBezTo>
                  <a:cubicBezTo>
                    <a:pt x="9286" y="2376"/>
                    <a:pt x="7602" y="2056"/>
                    <a:pt x="6110" y="1310"/>
                  </a:cubicBezTo>
                  <a:cubicBezTo>
                    <a:pt x="5516" y="1011"/>
                    <a:pt x="4958" y="615"/>
                    <a:pt x="4385" y="336"/>
                  </a:cubicBezTo>
                  <a:cubicBezTo>
                    <a:pt x="3975" y="138"/>
                    <a:pt x="3555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800000" dist="571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7337388" y="1713051"/>
              <a:ext cx="2925905" cy="191115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6347119" y="-1311580"/>
              <a:ext cx="4240826" cy="3633921"/>
            </a:xfrm>
            <a:custGeom>
              <a:rect b="b" l="l" r="r" t="t"/>
              <a:pathLst>
                <a:path extrusionOk="0" h="45967" w="53644">
                  <a:moveTo>
                    <a:pt x="8173" y="0"/>
                  </a:moveTo>
                  <a:cubicBezTo>
                    <a:pt x="6356" y="0"/>
                    <a:pt x="4625" y="618"/>
                    <a:pt x="3324" y="2094"/>
                  </a:cubicBezTo>
                  <a:cubicBezTo>
                    <a:pt x="0" y="5859"/>
                    <a:pt x="1081" y="12546"/>
                    <a:pt x="2431" y="16889"/>
                  </a:cubicBezTo>
                  <a:cubicBezTo>
                    <a:pt x="2583" y="17382"/>
                    <a:pt x="2751" y="17874"/>
                    <a:pt x="2938" y="18356"/>
                  </a:cubicBezTo>
                  <a:cubicBezTo>
                    <a:pt x="3075" y="18711"/>
                    <a:pt x="3217" y="19046"/>
                    <a:pt x="3365" y="19355"/>
                  </a:cubicBezTo>
                  <a:cubicBezTo>
                    <a:pt x="4577" y="21994"/>
                    <a:pt x="6323" y="24541"/>
                    <a:pt x="8839" y="26089"/>
                  </a:cubicBezTo>
                  <a:cubicBezTo>
                    <a:pt x="11924" y="27981"/>
                    <a:pt x="15760" y="27662"/>
                    <a:pt x="19226" y="27748"/>
                  </a:cubicBezTo>
                  <a:cubicBezTo>
                    <a:pt x="23407" y="27849"/>
                    <a:pt x="27664" y="29671"/>
                    <a:pt x="30013" y="33238"/>
                  </a:cubicBezTo>
                  <a:cubicBezTo>
                    <a:pt x="32403" y="36861"/>
                    <a:pt x="32327" y="41874"/>
                    <a:pt x="36163" y="44492"/>
                  </a:cubicBezTo>
                  <a:cubicBezTo>
                    <a:pt x="37670" y="45519"/>
                    <a:pt x="39230" y="45967"/>
                    <a:pt x="40759" y="45967"/>
                  </a:cubicBezTo>
                  <a:cubicBezTo>
                    <a:pt x="43999" y="45967"/>
                    <a:pt x="47100" y="43955"/>
                    <a:pt x="49254" y="41174"/>
                  </a:cubicBezTo>
                  <a:cubicBezTo>
                    <a:pt x="52075" y="37525"/>
                    <a:pt x="53643" y="32578"/>
                    <a:pt x="52309" y="28037"/>
                  </a:cubicBezTo>
                  <a:cubicBezTo>
                    <a:pt x="51233" y="24358"/>
                    <a:pt x="48189" y="21410"/>
                    <a:pt x="44606" y="20157"/>
                  </a:cubicBezTo>
                  <a:cubicBezTo>
                    <a:pt x="42901" y="19558"/>
                    <a:pt x="41035" y="19385"/>
                    <a:pt x="39101" y="19385"/>
                  </a:cubicBezTo>
                  <a:cubicBezTo>
                    <a:pt x="36451" y="19385"/>
                    <a:pt x="33673" y="19710"/>
                    <a:pt x="31009" y="19710"/>
                  </a:cubicBezTo>
                  <a:cubicBezTo>
                    <a:pt x="27728" y="19710"/>
                    <a:pt x="24618" y="19217"/>
                    <a:pt x="22128" y="17016"/>
                  </a:cubicBezTo>
                  <a:cubicBezTo>
                    <a:pt x="18810" y="14078"/>
                    <a:pt x="19231" y="9471"/>
                    <a:pt x="17481" y="5747"/>
                  </a:cubicBezTo>
                  <a:cubicBezTo>
                    <a:pt x="16009" y="2613"/>
                    <a:pt x="1191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264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9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1" type="subTitle"/>
          </p:nvPr>
        </p:nvSpPr>
        <p:spPr>
          <a:xfrm>
            <a:off x="4686225" y="1813775"/>
            <a:ext cx="3109200" cy="18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2" type="subTitle"/>
          </p:nvPr>
        </p:nvSpPr>
        <p:spPr>
          <a:xfrm>
            <a:off x="1348600" y="1813775"/>
            <a:ext cx="3109200" cy="18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0"/>
          <p:cNvGrpSpPr/>
          <p:nvPr/>
        </p:nvGrpSpPr>
        <p:grpSpPr>
          <a:xfrm>
            <a:off x="-1605488" y="-1074077"/>
            <a:ext cx="13370069" cy="7426979"/>
            <a:chOff x="-1605488" y="-1074077"/>
            <a:chExt cx="13370069" cy="7426979"/>
          </a:xfrm>
        </p:grpSpPr>
        <p:sp>
          <p:nvSpPr>
            <p:cNvPr id="180" name="Google Shape;180;p20"/>
            <p:cNvSpPr/>
            <p:nvPr/>
          </p:nvSpPr>
          <p:spPr>
            <a:xfrm rot="-4804138">
              <a:off x="-1888196" y="-113816"/>
              <a:ext cx="4988263" cy="3616751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 flipH="1" rot="3209702">
              <a:off x="-1080810" y="3653029"/>
              <a:ext cx="2925797" cy="191108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 flipH="1" rot="3230172">
              <a:off x="6716464" y="1605499"/>
              <a:ext cx="4612130" cy="3421767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1368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20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1032475" y="1683400"/>
            <a:ext cx="2599200" cy="6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" name="Google Shape;185;p20"/>
          <p:cNvSpPr txBox="1"/>
          <p:nvPr>
            <p:ph idx="1" type="subTitle"/>
          </p:nvPr>
        </p:nvSpPr>
        <p:spPr>
          <a:xfrm>
            <a:off x="1032475" y="2294300"/>
            <a:ext cx="25992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6" name="Google Shape;186;p20"/>
          <p:cNvGrpSpPr/>
          <p:nvPr/>
        </p:nvGrpSpPr>
        <p:grpSpPr>
          <a:xfrm rot="10800000">
            <a:off x="8346416" y="4086340"/>
            <a:ext cx="604586" cy="572671"/>
            <a:chOff x="5397450" y="983750"/>
            <a:chExt cx="780917" cy="739694"/>
          </a:xfrm>
        </p:grpSpPr>
        <p:sp>
          <p:nvSpPr>
            <p:cNvPr id="187" name="Google Shape;187;p20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1280675" y="2043300"/>
            <a:ext cx="4124700" cy="17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1280675" y="1049863"/>
            <a:ext cx="17025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1280675" y="3635850"/>
            <a:ext cx="41247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>
            <a:off x="-749501" y="-1311580"/>
            <a:ext cx="11337446" cy="7644465"/>
            <a:chOff x="-749501" y="-1311580"/>
            <a:chExt cx="11337446" cy="7644465"/>
          </a:xfrm>
        </p:grpSpPr>
        <p:sp>
          <p:nvSpPr>
            <p:cNvPr id="192" name="Google Shape;192;p21"/>
            <p:cNvSpPr/>
            <p:nvPr/>
          </p:nvSpPr>
          <p:spPr>
            <a:xfrm flipH="1">
              <a:off x="6648634" y="3102145"/>
              <a:ext cx="3939311" cy="3230741"/>
            </a:xfrm>
            <a:custGeom>
              <a:rect b="b" l="l" r="r" t="t"/>
              <a:pathLst>
                <a:path extrusionOk="0" h="40867" w="49830">
                  <a:moveTo>
                    <a:pt x="3106" y="0"/>
                  </a:moveTo>
                  <a:cubicBezTo>
                    <a:pt x="2761" y="0"/>
                    <a:pt x="2398" y="82"/>
                    <a:pt x="2010" y="280"/>
                  </a:cubicBezTo>
                  <a:cubicBezTo>
                    <a:pt x="57" y="1275"/>
                    <a:pt x="1" y="4400"/>
                    <a:pt x="823" y="6136"/>
                  </a:cubicBezTo>
                  <a:cubicBezTo>
                    <a:pt x="1259" y="7059"/>
                    <a:pt x="1893" y="7871"/>
                    <a:pt x="2523" y="8678"/>
                  </a:cubicBezTo>
                  <a:cubicBezTo>
                    <a:pt x="3527" y="9957"/>
                    <a:pt x="4633" y="10088"/>
                    <a:pt x="6039" y="10697"/>
                  </a:cubicBezTo>
                  <a:cubicBezTo>
                    <a:pt x="8779" y="11890"/>
                    <a:pt x="11585" y="14701"/>
                    <a:pt x="11417" y="17897"/>
                  </a:cubicBezTo>
                  <a:cubicBezTo>
                    <a:pt x="11280" y="20505"/>
                    <a:pt x="8885" y="21845"/>
                    <a:pt x="6972" y="23164"/>
                  </a:cubicBezTo>
                  <a:cubicBezTo>
                    <a:pt x="3598" y="25488"/>
                    <a:pt x="1386" y="29015"/>
                    <a:pt x="1487" y="33196"/>
                  </a:cubicBezTo>
                  <a:cubicBezTo>
                    <a:pt x="1538" y="35261"/>
                    <a:pt x="2360" y="37250"/>
                    <a:pt x="3877" y="38660"/>
                  </a:cubicBezTo>
                  <a:cubicBezTo>
                    <a:pt x="5346" y="40024"/>
                    <a:pt x="7589" y="40867"/>
                    <a:pt x="9747" y="40867"/>
                  </a:cubicBezTo>
                  <a:cubicBezTo>
                    <a:pt x="11017" y="40867"/>
                    <a:pt x="12258" y="40574"/>
                    <a:pt x="13295" y="39924"/>
                  </a:cubicBezTo>
                  <a:cubicBezTo>
                    <a:pt x="15908" y="38285"/>
                    <a:pt x="16847" y="34799"/>
                    <a:pt x="17663" y="32069"/>
                  </a:cubicBezTo>
                  <a:cubicBezTo>
                    <a:pt x="18161" y="30420"/>
                    <a:pt x="18805" y="28751"/>
                    <a:pt x="20119" y="27563"/>
                  </a:cubicBezTo>
                  <a:cubicBezTo>
                    <a:pt x="21437" y="26373"/>
                    <a:pt x="23077" y="25723"/>
                    <a:pt x="24828" y="25723"/>
                  </a:cubicBezTo>
                  <a:cubicBezTo>
                    <a:pt x="25040" y="25723"/>
                    <a:pt x="25253" y="25733"/>
                    <a:pt x="25467" y="25752"/>
                  </a:cubicBezTo>
                  <a:cubicBezTo>
                    <a:pt x="31379" y="26280"/>
                    <a:pt x="35362" y="31678"/>
                    <a:pt x="40903" y="33170"/>
                  </a:cubicBezTo>
                  <a:cubicBezTo>
                    <a:pt x="41473" y="33323"/>
                    <a:pt x="42010" y="33395"/>
                    <a:pt x="42514" y="33395"/>
                  </a:cubicBezTo>
                  <a:cubicBezTo>
                    <a:pt x="48797" y="33395"/>
                    <a:pt x="49830" y="22268"/>
                    <a:pt x="43587" y="19947"/>
                  </a:cubicBezTo>
                  <a:cubicBezTo>
                    <a:pt x="41517" y="19176"/>
                    <a:pt x="39248" y="19019"/>
                    <a:pt x="37193" y="18197"/>
                  </a:cubicBezTo>
                  <a:cubicBezTo>
                    <a:pt x="34327" y="17060"/>
                    <a:pt x="32383" y="14868"/>
                    <a:pt x="31328" y="12032"/>
                  </a:cubicBezTo>
                  <a:cubicBezTo>
                    <a:pt x="30323" y="9332"/>
                    <a:pt x="29912" y="6212"/>
                    <a:pt x="27791" y="4091"/>
                  </a:cubicBezTo>
                  <a:cubicBezTo>
                    <a:pt x="25768" y="2067"/>
                    <a:pt x="22419" y="1567"/>
                    <a:pt x="19651" y="1567"/>
                  </a:cubicBezTo>
                  <a:cubicBezTo>
                    <a:pt x="19553" y="1567"/>
                    <a:pt x="19455" y="1568"/>
                    <a:pt x="19358" y="1569"/>
                  </a:cubicBezTo>
                  <a:cubicBezTo>
                    <a:pt x="16611" y="1599"/>
                    <a:pt x="13963" y="2409"/>
                    <a:pt x="11213" y="2409"/>
                  </a:cubicBezTo>
                  <a:cubicBezTo>
                    <a:pt x="11124" y="2409"/>
                    <a:pt x="11035" y="2408"/>
                    <a:pt x="10945" y="2406"/>
                  </a:cubicBezTo>
                  <a:cubicBezTo>
                    <a:pt x="9286" y="2376"/>
                    <a:pt x="7602" y="2056"/>
                    <a:pt x="6110" y="1310"/>
                  </a:cubicBezTo>
                  <a:cubicBezTo>
                    <a:pt x="5516" y="1011"/>
                    <a:pt x="4958" y="615"/>
                    <a:pt x="4385" y="336"/>
                  </a:cubicBezTo>
                  <a:cubicBezTo>
                    <a:pt x="3975" y="138"/>
                    <a:pt x="3555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800000" dist="571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 flipH="1">
              <a:off x="-424849" y="1713051"/>
              <a:ext cx="2925905" cy="191115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 flipH="1">
              <a:off x="-749501" y="-1311580"/>
              <a:ext cx="4240826" cy="3633921"/>
            </a:xfrm>
            <a:custGeom>
              <a:rect b="b" l="l" r="r" t="t"/>
              <a:pathLst>
                <a:path extrusionOk="0" h="45967" w="53644">
                  <a:moveTo>
                    <a:pt x="8173" y="0"/>
                  </a:moveTo>
                  <a:cubicBezTo>
                    <a:pt x="6356" y="0"/>
                    <a:pt x="4625" y="618"/>
                    <a:pt x="3324" y="2094"/>
                  </a:cubicBezTo>
                  <a:cubicBezTo>
                    <a:pt x="0" y="5859"/>
                    <a:pt x="1081" y="12546"/>
                    <a:pt x="2431" y="16889"/>
                  </a:cubicBezTo>
                  <a:cubicBezTo>
                    <a:pt x="2583" y="17382"/>
                    <a:pt x="2751" y="17874"/>
                    <a:pt x="2938" y="18356"/>
                  </a:cubicBezTo>
                  <a:cubicBezTo>
                    <a:pt x="3075" y="18711"/>
                    <a:pt x="3217" y="19046"/>
                    <a:pt x="3365" y="19355"/>
                  </a:cubicBezTo>
                  <a:cubicBezTo>
                    <a:pt x="4577" y="21994"/>
                    <a:pt x="6323" y="24541"/>
                    <a:pt x="8839" y="26089"/>
                  </a:cubicBezTo>
                  <a:cubicBezTo>
                    <a:pt x="11924" y="27981"/>
                    <a:pt x="15760" y="27662"/>
                    <a:pt x="19226" y="27748"/>
                  </a:cubicBezTo>
                  <a:cubicBezTo>
                    <a:pt x="23407" y="27849"/>
                    <a:pt x="27664" y="29671"/>
                    <a:pt x="30013" y="33238"/>
                  </a:cubicBezTo>
                  <a:cubicBezTo>
                    <a:pt x="32403" y="36861"/>
                    <a:pt x="32327" y="41874"/>
                    <a:pt x="36163" y="44492"/>
                  </a:cubicBezTo>
                  <a:cubicBezTo>
                    <a:pt x="37670" y="45519"/>
                    <a:pt x="39230" y="45967"/>
                    <a:pt x="40759" y="45967"/>
                  </a:cubicBezTo>
                  <a:cubicBezTo>
                    <a:pt x="43999" y="45967"/>
                    <a:pt x="47100" y="43955"/>
                    <a:pt x="49254" y="41174"/>
                  </a:cubicBezTo>
                  <a:cubicBezTo>
                    <a:pt x="52075" y="37525"/>
                    <a:pt x="53643" y="32578"/>
                    <a:pt x="52309" y="28037"/>
                  </a:cubicBezTo>
                  <a:cubicBezTo>
                    <a:pt x="51233" y="24358"/>
                    <a:pt x="48189" y="21410"/>
                    <a:pt x="44606" y="20157"/>
                  </a:cubicBezTo>
                  <a:cubicBezTo>
                    <a:pt x="42901" y="19558"/>
                    <a:pt x="41035" y="19385"/>
                    <a:pt x="39101" y="19385"/>
                  </a:cubicBezTo>
                  <a:cubicBezTo>
                    <a:pt x="36451" y="19385"/>
                    <a:pt x="33673" y="19710"/>
                    <a:pt x="31009" y="19710"/>
                  </a:cubicBezTo>
                  <a:cubicBezTo>
                    <a:pt x="27728" y="19710"/>
                    <a:pt x="24618" y="19217"/>
                    <a:pt x="22128" y="17016"/>
                  </a:cubicBezTo>
                  <a:cubicBezTo>
                    <a:pt x="18810" y="14078"/>
                    <a:pt x="19231" y="9471"/>
                    <a:pt x="17481" y="5747"/>
                  </a:cubicBezTo>
                  <a:cubicBezTo>
                    <a:pt x="16009" y="2613"/>
                    <a:pt x="1191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264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1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1" type="subTitle"/>
          </p:nvPr>
        </p:nvSpPr>
        <p:spPr>
          <a:xfrm>
            <a:off x="1947450" y="1881600"/>
            <a:ext cx="5249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" name="Google Shape;198;p21"/>
          <p:cNvSpPr txBox="1"/>
          <p:nvPr>
            <p:ph idx="2" type="subTitle"/>
          </p:nvPr>
        </p:nvSpPr>
        <p:spPr>
          <a:xfrm>
            <a:off x="1947450" y="3526575"/>
            <a:ext cx="52491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9" name="Google Shape;199;p21"/>
          <p:cNvSpPr txBox="1"/>
          <p:nvPr>
            <p:ph idx="3" type="subTitle"/>
          </p:nvPr>
        </p:nvSpPr>
        <p:spPr>
          <a:xfrm>
            <a:off x="3853200" y="1395275"/>
            <a:ext cx="1437600" cy="4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4" type="subTitle"/>
          </p:nvPr>
        </p:nvSpPr>
        <p:spPr>
          <a:xfrm>
            <a:off x="3853200" y="3076300"/>
            <a:ext cx="1437600" cy="4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2"/>
          <p:cNvGrpSpPr/>
          <p:nvPr/>
        </p:nvGrpSpPr>
        <p:grpSpPr>
          <a:xfrm>
            <a:off x="-2862195" y="-3214875"/>
            <a:ext cx="14481626" cy="9308640"/>
            <a:chOff x="-2862195" y="-3214875"/>
            <a:chExt cx="14481626" cy="9308640"/>
          </a:xfrm>
        </p:grpSpPr>
        <p:sp>
          <p:nvSpPr>
            <p:cNvPr id="203" name="Google Shape;203;p22"/>
            <p:cNvSpPr/>
            <p:nvPr/>
          </p:nvSpPr>
          <p:spPr>
            <a:xfrm flipH="1" rot="3209702">
              <a:off x="6972065" y="3393891"/>
              <a:ext cx="2925797" cy="191108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 flipH="1" rot="7592370">
              <a:off x="-2418443" y="-1942676"/>
              <a:ext cx="4988298" cy="3616776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 flipH="1" rot="3230172">
              <a:off x="6571314" y="-249051"/>
              <a:ext cx="4612130" cy="3421767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5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2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 txBox="1"/>
          <p:nvPr>
            <p:ph idx="1" type="subTitle"/>
          </p:nvPr>
        </p:nvSpPr>
        <p:spPr>
          <a:xfrm>
            <a:off x="937700" y="2743073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2"/>
          <p:cNvSpPr txBox="1"/>
          <p:nvPr>
            <p:ph idx="2" type="subTitle"/>
          </p:nvPr>
        </p:nvSpPr>
        <p:spPr>
          <a:xfrm>
            <a:off x="3484422" y="2743073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2"/>
          <p:cNvSpPr txBox="1"/>
          <p:nvPr>
            <p:ph idx="3" type="subTitle"/>
          </p:nvPr>
        </p:nvSpPr>
        <p:spPr>
          <a:xfrm>
            <a:off x="6031150" y="2743073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2"/>
          <p:cNvSpPr txBox="1"/>
          <p:nvPr>
            <p:ph idx="4" type="subTitle"/>
          </p:nvPr>
        </p:nvSpPr>
        <p:spPr>
          <a:xfrm>
            <a:off x="937700" y="24325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2" name="Google Shape;212;p22"/>
          <p:cNvSpPr txBox="1"/>
          <p:nvPr>
            <p:ph idx="5" type="subTitle"/>
          </p:nvPr>
        </p:nvSpPr>
        <p:spPr>
          <a:xfrm>
            <a:off x="3484422" y="24325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idx="6" type="subTitle"/>
          </p:nvPr>
        </p:nvSpPr>
        <p:spPr>
          <a:xfrm>
            <a:off x="6031150" y="24325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3"/>
          <p:cNvGrpSpPr/>
          <p:nvPr/>
        </p:nvGrpSpPr>
        <p:grpSpPr>
          <a:xfrm>
            <a:off x="-749501" y="-1311580"/>
            <a:ext cx="11337446" cy="7644465"/>
            <a:chOff x="-749501" y="-1311580"/>
            <a:chExt cx="11337446" cy="7644465"/>
          </a:xfrm>
        </p:grpSpPr>
        <p:sp>
          <p:nvSpPr>
            <p:cNvPr id="216" name="Google Shape;216;p23"/>
            <p:cNvSpPr/>
            <p:nvPr/>
          </p:nvSpPr>
          <p:spPr>
            <a:xfrm flipH="1">
              <a:off x="6648634" y="3102145"/>
              <a:ext cx="3939311" cy="3230741"/>
            </a:xfrm>
            <a:custGeom>
              <a:rect b="b" l="l" r="r" t="t"/>
              <a:pathLst>
                <a:path extrusionOk="0" h="40867" w="49830">
                  <a:moveTo>
                    <a:pt x="3106" y="0"/>
                  </a:moveTo>
                  <a:cubicBezTo>
                    <a:pt x="2761" y="0"/>
                    <a:pt x="2398" y="82"/>
                    <a:pt x="2010" y="280"/>
                  </a:cubicBezTo>
                  <a:cubicBezTo>
                    <a:pt x="57" y="1275"/>
                    <a:pt x="1" y="4400"/>
                    <a:pt x="823" y="6136"/>
                  </a:cubicBezTo>
                  <a:cubicBezTo>
                    <a:pt x="1259" y="7059"/>
                    <a:pt x="1893" y="7871"/>
                    <a:pt x="2523" y="8678"/>
                  </a:cubicBezTo>
                  <a:cubicBezTo>
                    <a:pt x="3527" y="9957"/>
                    <a:pt x="4633" y="10088"/>
                    <a:pt x="6039" y="10697"/>
                  </a:cubicBezTo>
                  <a:cubicBezTo>
                    <a:pt x="8779" y="11890"/>
                    <a:pt x="11585" y="14701"/>
                    <a:pt x="11417" y="17897"/>
                  </a:cubicBezTo>
                  <a:cubicBezTo>
                    <a:pt x="11280" y="20505"/>
                    <a:pt x="8885" y="21845"/>
                    <a:pt x="6972" y="23164"/>
                  </a:cubicBezTo>
                  <a:cubicBezTo>
                    <a:pt x="3598" y="25488"/>
                    <a:pt x="1386" y="29015"/>
                    <a:pt x="1487" y="33196"/>
                  </a:cubicBezTo>
                  <a:cubicBezTo>
                    <a:pt x="1538" y="35261"/>
                    <a:pt x="2360" y="37250"/>
                    <a:pt x="3877" y="38660"/>
                  </a:cubicBezTo>
                  <a:cubicBezTo>
                    <a:pt x="5346" y="40024"/>
                    <a:pt x="7589" y="40867"/>
                    <a:pt x="9747" y="40867"/>
                  </a:cubicBezTo>
                  <a:cubicBezTo>
                    <a:pt x="11017" y="40867"/>
                    <a:pt x="12258" y="40574"/>
                    <a:pt x="13295" y="39924"/>
                  </a:cubicBezTo>
                  <a:cubicBezTo>
                    <a:pt x="15908" y="38285"/>
                    <a:pt x="16847" y="34799"/>
                    <a:pt x="17663" y="32069"/>
                  </a:cubicBezTo>
                  <a:cubicBezTo>
                    <a:pt x="18161" y="30420"/>
                    <a:pt x="18805" y="28751"/>
                    <a:pt x="20119" y="27563"/>
                  </a:cubicBezTo>
                  <a:cubicBezTo>
                    <a:pt x="21437" y="26373"/>
                    <a:pt x="23077" y="25723"/>
                    <a:pt x="24828" y="25723"/>
                  </a:cubicBezTo>
                  <a:cubicBezTo>
                    <a:pt x="25040" y="25723"/>
                    <a:pt x="25253" y="25733"/>
                    <a:pt x="25467" y="25752"/>
                  </a:cubicBezTo>
                  <a:cubicBezTo>
                    <a:pt x="31379" y="26280"/>
                    <a:pt x="35362" y="31678"/>
                    <a:pt x="40903" y="33170"/>
                  </a:cubicBezTo>
                  <a:cubicBezTo>
                    <a:pt x="41473" y="33323"/>
                    <a:pt x="42010" y="33395"/>
                    <a:pt x="42514" y="33395"/>
                  </a:cubicBezTo>
                  <a:cubicBezTo>
                    <a:pt x="48797" y="33395"/>
                    <a:pt x="49830" y="22268"/>
                    <a:pt x="43587" y="19947"/>
                  </a:cubicBezTo>
                  <a:cubicBezTo>
                    <a:pt x="41517" y="19176"/>
                    <a:pt x="39248" y="19019"/>
                    <a:pt x="37193" y="18197"/>
                  </a:cubicBezTo>
                  <a:cubicBezTo>
                    <a:pt x="34327" y="17060"/>
                    <a:pt x="32383" y="14868"/>
                    <a:pt x="31328" y="12032"/>
                  </a:cubicBezTo>
                  <a:cubicBezTo>
                    <a:pt x="30323" y="9332"/>
                    <a:pt x="29912" y="6212"/>
                    <a:pt x="27791" y="4091"/>
                  </a:cubicBezTo>
                  <a:cubicBezTo>
                    <a:pt x="25768" y="2067"/>
                    <a:pt x="22419" y="1567"/>
                    <a:pt x="19651" y="1567"/>
                  </a:cubicBezTo>
                  <a:cubicBezTo>
                    <a:pt x="19553" y="1567"/>
                    <a:pt x="19455" y="1568"/>
                    <a:pt x="19358" y="1569"/>
                  </a:cubicBezTo>
                  <a:cubicBezTo>
                    <a:pt x="16611" y="1599"/>
                    <a:pt x="13963" y="2409"/>
                    <a:pt x="11213" y="2409"/>
                  </a:cubicBezTo>
                  <a:cubicBezTo>
                    <a:pt x="11124" y="2409"/>
                    <a:pt x="11035" y="2408"/>
                    <a:pt x="10945" y="2406"/>
                  </a:cubicBezTo>
                  <a:cubicBezTo>
                    <a:pt x="9286" y="2376"/>
                    <a:pt x="7602" y="2056"/>
                    <a:pt x="6110" y="1310"/>
                  </a:cubicBezTo>
                  <a:cubicBezTo>
                    <a:pt x="5516" y="1011"/>
                    <a:pt x="4958" y="615"/>
                    <a:pt x="4385" y="336"/>
                  </a:cubicBezTo>
                  <a:cubicBezTo>
                    <a:pt x="3975" y="138"/>
                    <a:pt x="3555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800000" dist="571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 flipH="1">
              <a:off x="-424849" y="1713051"/>
              <a:ext cx="2925905" cy="191115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 flipH="1">
              <a:off x="-749501" y="-1311580"/>
              <a:ext cx="4240826" cy="3633921"/>
            </a:xfrm>
            <a:custGeom>
              <a:rect b="b" l="l" r="r" t="t"/>
              <a:pathLst>
                <a:path extrusionOk="0" h="45967" w="53644">
                  <a:moveTo>
                    <a:pt x="8173" y="0"/>
                  </a:moveTo>
                  <a:cubicBezTo>
                    <a:pt x="6356" y="0"/>
                    <a:pt x="4625" y="618"/>
                    <a:pt x="3324" y="2094"/>
                  </a:cubicBezTo>
                  <a:cubicBezTo>
                    <a:pt x="0" y="5859"/>
                    <a:pt x="1081" y="12546"/>
                    <a:pt x="2431" y="16889"/>
                  </a:cubicBezTo>
                  <a:cubicBezTo>
                    <a:pt x="2583" y="17382"/>
                    <a:pt x="2751" y="17874"/>
                    <a:pt x="2938" y="18356"/>
                  </a:cubicBezTo>
                  <a:cubicBezTo>
                    <a:pt x="3075" y="18711"/>
                    <a:pt x="3217" y="19046"/>
                    <a:pt x="3365" y="19355"/>
                  </a:cubicBezTo>
                  <a:cubicBezTo>
                    <a:pt x="4577" y="21994"/>
                    <a:pt x="6323" y="24541"/>
                    <a:pt x="8839" y="26089"/>
                  </a:cubicBezTo>
                  <a:cubicBezTo>
                    <a:pt x="11924" y="27981"/>
                    <a:pt x="15760" y="27662"/>
                    <a:pt x="19226" y="27748"/>
                  </a:cubicBezTo>
                  <a:cubicBezTo>
                    <a:pt x="23407" y="27849"/>
                    <a:pt x="27664" y="29671"/>
                    <a:pt x="30013" y="33238"/>
                  </a:cubicBezTo>
                  <a:cubicBezTo>
                    <a:pt x="32403" y="36861"/>
                    <a:pt x="32327" y="41874"/>
                    <a:pt x="36163" y="44492"/>
                  </a:cubicBezTo>
                  <a:cubicBezTo>
                    <a:pt x="37670" y="45519"/>
                    <a:pt x="39230" y="45967"/>
                    <a:pt x="40759" y="45967"/>
                  </a:cubicBezTo>
                  <a:cubicBezTo>
                    <a:pt x="43999" y="45967"/>
                    <a:pt x="47100" y="43955"/>
                    <a:pt x="49254" y="41174"/>
                  </a:cubicBezTo>
                  <a:cubicBezTo>
                    <a:pt x="52075" y="37525"/>
                    <a:pt x="53643" y="32578"/>
                    <a:pt x="52309" y="28037"/>
                  </a:cubicBezTo>
                  <a:cubicBezTo>
                    <a:pt x="51233" y="24358"/>
                    <a:pt x="48189" y="21410"/>
                    <a:pt x="44606" y="20157"/>
                  </a:cubicBezTo>
                  <a:cubicBezTo>
                    <a:pt x="42901" y="19558"/>
                    <a:pt x="41035" y="19385"/>
                    <a:pt x="39101" y="19385"/>
                  </a:cubicBezTo>
                  <a:cubicBezTo>
                    <a:pt x="36451" y="19385"/>
                    <a:pt x="33673" y="19710"/>
                    <a:pt x="31009" y="19710"/>
                  </a:cubicBezTo>
                  <a:cubicBezTo>
                    <a:pt x="27728" y="19710"/>
                    <a:pt x="24618" y="19217"/>
                    <a:pt x="22128" y="17016"/>
                  </a:cubicBezTo>
                  <a:cubicBezTo>
                    <a:pt x="18810" y="14078"/>
                    <a:pt x="19231" y="9471"/>
                    <a:pt x="17481" y="5747"/>
                  </a:cubicBezTo>
                  <a:cubicBezTo>
                    <a:pt x="16009" y="2613"/>
                    <a:pt x="1191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264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3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 txBox="1"/>
          <p:nvPr>
            <p:ph idx="1" type="subTitle"/>
          </p:nvPr>
        </p:nvSpPr>
        <p:spPr>
          <a:xfrm>
            <a:off x="937700" y="339654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2" type="subTitle"/>
          </p:nvPr>
        </p:nvSpPr>
        <p:spPr>
          <a:xfrm>
            <a:off x="3484422" y="339654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3" type="subTitle"/>
          </p:nvPr>
        </p:nvSpPr>
        <p:spPr>
          <a:xfrm>
            <a:off x="6031150" y="339654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23"/>
          <p:cNvSpPr txBox="1"/>
          <p:nvPr>
            <p:ph idx="4" type="subTitle"/>
          </p:nvPr>
        </p:nvSpPr>
        <p:spPr>
          <a:xfrm>
            <a:off x="937700" y="30860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5" type="subTitle"/>
          </p:nvPr>
        </p:nvSpPr>
        <p:spPr>
          <a:xfrm>
            <a:off x="3484422" y="30860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6" type="subTitle"/>
          </p:nvPr>
        </p:nvSpPr>
        <p:spPr>
          <a:xfrm>
            <a:off x="6031150" y="30860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27" name="Google Shape;227;p23"/>
          <p:cNvGrpSpPr/>
          <p:nvPr/>
        </p:nvGrpSpPr>
        <p:grpSpPr>
          <a:xfrm>
            <a:off x="8423991" y="1984990"/>
            <a:ext cx="604586" cy="572671"/>
            <a:chOff x="5397450" y="983750"/>
            <a:chExt cx="780917" cy="739694"/>
          </a:xfrm>
        </p:grpSpPr>
        <p:sp>
          <p:nvSpPr>
            <p:cNvPr id="228" name="Google Shape;228;p23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4"/>
          <p:cNvGrpSpPr/>
          <p:nvPr/>
        </p:nvGrpSpPr>
        <p:grpSpPr>
          <a:xfrm>
            <a:off x="-2015706" y="-798705"/>
            <a:ext cx="13299397" cy="7636282"/>
            <a:chOff x="-2015706" y="-798705"/>
            <a:chExt cx="13299397" cy="7636282"/>
          </a:xfrm>
        </p:grpSpPr>
        <p:sp>
          <p:nvSpPr>
            <p:cNvPr id="233" name="Google Shape;233;p24"/>
            <p:cNvSpPr/>
            <p:nvPr/>
          </p:nvSpPr>
          <p:spPr>
            <a:xfrm rot="-1393865">
              <a:off x="6183580" y="2644829"/>
              <a:ext cx="4612231" cy="3421842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 rot="728275">
              <a:off x="-1164058" y="1758656"/>
              <a:ext cx="4240817" cy="3633913"/>
            </a:xfrm>
            <a:custGeom>
              <a:rect b="b" l="l" r="r" t="t"/>
              <a:pathLst>
                <a:path extrusionOk="0" h="45967" w="53644">
                  <a:moveTo>
                    <a:pt x="8173" y="0"/>
                  </a:moveTo>
                  <a:cubicBezTo>
                    <a:pt x="6356" y="0"/>
                    <a:pt x="4625" y="618"/>
                    <a:pt x="3324" y="2094"/>
                  </a:cubicBezTo>
                  <a:cubicBezTo>
                    <a:pt x="0" y="5859"/>
                    <a:pt x="1081" y="12546"/>
                    <a:pt x="2431" y="16889"/>
                  </a:cubicBezTo>
                  <a:cubicBezTo>
                    <a:pt x="2583" y="17382"/>
                    <a:pt x="2751" y="17874"/>
                    <a:pt x="2938" y="18356"/>
                  </a:cubicBezTo>
                  <a:cubicBezTo>
                    <a:pt x="3075" y="18711"/>
                    <a:pt x="3217" y="19046"/>
                    <a:pt x="3365" y="19355"/>
                  </a:cubicBezTo>
                  <a:cubicBezTo>
                    <a:pt x="4577" y="21994"/>
                    <a:pt x="6323" y="24541"/>
                    <a:pt x="8839" y="26089"/>
                  </a:cubicBezTo>
                  <a:cubicBezTo>
                    <a:pt x="11924" y="27981"/>
                    <a:pt x="15760" y="27662"/>
                    <a:pt x="19226" y="27748"/>
                  </a:cubicBezTo>
                  <a:cubicBezTo>
                    <a:pt x="23407" y="27849"/>
                    <a:pt x="27664" y="29671"/>
                    <a:pt x="30013" y="33238"/>
                  </a:cubicBezTo>
                  <a:cubicBezTo>
                    <a:pt x="32403" y="36861"/>
                    <a:pt x="32327" y="41874"/>
                    <a:pt x="36163" y="44492"/>
                  </a:cubicBezTo>
                  <a:cubicBezTo>
                    <a:pt x="37670" y="45519"/>
                    <a:pt x="39230" y="45967"/>
                    <a:pt x="40759" y="45967"/>
                  </a:cubicBezTo>
                  <a:cubicBezTo>
                    <a:pt x="43999" y="45967"/>
                    <a:pt x="47100" y="43955"/>
                    <a:pt x="49254" y="41174"/>
                  </a:cubicBezTo>
                  <a:cubicBezTo>
                    <a:pt x="52075" y="37525"/>
                    <a:pt x="53643" y="32578"/>
                    <a:pt x="52309" y="28037"/>
                  </a:cubicBezTo>
                  <a:cubicBezTo>
                    <a:pt x="51233" y="24358"/>
                    <a:pt x="48189" y="21410"/>
                    <a:pt x="44606" y="20157"/>
                  </a:cubicBezTo>
                  <a:cubicBezTo>
                    <a:pt x="42901" y="19558"/>
                    <a:pt x="41035" y="19385"/>
                    <a:pt x="39101" y="19385"/>
                  </a:cubicBezTo>
                  <a:cubicBezTo>
                    <a:pt x="36451" y="19385"/>
                    <a:pt x="33673" y="19710"/>
                    <a:pt x="31009" y="19710"/>
                  </a:cubicBezTo>
                  <a:cubicBezTo>
                    <a:pt x="27728" y="19710"/>
                    <a:pt x="24618" y="19217"/>
                    <a:pt x="22128" y="17016"/>
                  </a:cubicBezTo>
                  <a:cubicBezTo>
                    <a:pt x="18810" y="14078"/>
                    <a:pt x="19231" y="9471"/>
                    <a:pt x="17481" y="5747"/>
                  </a:cubicBezTo>
                  <a:cubicBezTo>
                    <a:pt x="16009" y="2613"/>
                    <a:pt x="1191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264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 flipH="1">
              <a:off x="-2015706" y="-798705"/>
              <a:ext cx="3939311" cy="3230741"/>
            </a:xfrm>
            <a:custGeom>
              <a:rect b="b" l="l" r="r" t="t"/>
              <a:pathLst>
                <a:path extrusionOk="0" h="40867" w="49830">
                  <a:moveTo>
                    <a:pt x="3106" y="0"/>
                  </a:moveTo>
                  <a:cubicBezTo>
                    <a:pt x="2761" y="0"/>
                    <a:pt x="2398" y="82"/>
                    <a:pt x="2010" y="280"/>
                  </a:cubicBezTo>
                  <a:cubicBezTo>
                    <a:pt x="57" y="1275"/>
                    <a:pt x="1" y="4400"/>
                    <a:pt x="823" y="6136"/>
                  </a:cubicBezTo>
                  <a:cubicBezTo>
                    <a:pt x="1259" y="7059"/>
                    <a:pt x="1893" y="7871"/>
                    <a:pt x="2523" y="8678"/>
                  </a:cubicBezTo>
                  <a:cubicBezTo>
                    <a:pt x="3527" y="9957"/>
                    <a:pt x="4633" y="10088"/>
                    <a:pt x="6039" y="10697"/>
                  </a:cubicBezTo>
                  <a:cubicBezTo>
                    <a:pt x="8779" y="11890"/>
                    <a:pt x="11585" y="14701"/>
                    <a:pt x="11417" y="17897"/>
                  </a:cubicBezTo>
                  <a:cubicBezTo>
                    <a:pt x="11280" y="20505"/>
                    <a:pt x="8885" y="21845"/>
                    <a:pt x="6972" y="23164"/>
                  </a:cubicBezTo>
                  <a:cubicBezTo>
                    <a:pt x="3598" y="25488"/>
                    <a:pt x="1386" y="29015"/>
                    <a:pt x="1487" y="33196"/>
                  </a:cubicBezTo>
                  <a:cubicBezTo>
                    <a:pt x="1538" y="35261"/>
                    <a:pt x="2360" y="37250"/>
                    <a:pt x="3877" y="38660"/>
                  </a:cubicBezTo>
                  <a:cubicBezTo>
                    <a:pt x="5346" y="40024"/>
                    <a:pt x="7589" y="40867"/>
                    <a:pt x="9747" y="40867"/>
                  </a:cubicBezTo>
                  <a:cubicBezTo>
                    <a:pt x="11017" y="40867"/>
                    <a:pt x="12258" y="40574"/>
                    <a:pt x="13295" y="39924"/>
                  </a:cubicBezTo>
                  <a:cubicBezTo>
                    <a:pt x="15908" y="38285"/>
                    <a:pt x="16847" y="34799"/>
                    <a:pt x="17663" y="32069"/>
                  </a:cubicBezTo>
                  <a:cubicBezTo>
                    <a:pt x="18161" y="30420"/>
                    <a:pt x="18805" y="28751"/>
                    <a:pt x="20119" y="27563"/>
                  </a:cubicBezTo>
                  <a:cubicBezTo>
                    <a:pt x="21437" y="26373"/>
                    <a:pt x="23077" y="25723"/>
                    <a:pt x="24828" y="25723"/>
                  </a:cubicBezTo>
                  <a:cubicBezTo>
                    <a:pt x="25040" y="25723"/>
                    <a:pt x="25253" y="25733"/>
                    <a:pt x="25467" y="25752"/>
                  </a:cubicBezTo>
                  <a:cubicBezTo>
                    <a:pt x="31379" y="26280"/>
                    <a:pt x="35362" y="31678"/>
                    <a:pt x="40903" y="33170"/>
                  </a:cubicBezTo>
                  <a:cubicBezTo>
                    <a:pt x="41473" y="33323"/>
                    <a:pt x="42010" y="33395"/>
                    <a:pt x="42514" y="33395"/>
                  </a:cubicBezTo>
                  <a:cubicBezTo>
                    <a:pt x="48797" y="33395"/>
                    <a:pt x="49830" y="22268"/>
                    <a:pt x="43587" y="19947"/>
                  </a:cubicBezTo>
                  <a:cubicBezTo>
                    <a:pt x="41517" y="19176"/>
                    <a:pt x="39248" y="19019"/>
                    <a:pt x="37193" y="18197"/>
                  </a:cubicBezTo>
                  <a:cubicBezTo>
                    <a:pt x="34327" y="17060"/>
                    <a:pt x="32383" y="14868"/>
                    <a:pt x="31328" y="12032"/>
                  </a:cubicBezTo>
                  <a:cubicBezTo>
                    <a:pt x="30323" y="9332"/>
                    <a:pt x="29912" y="6212"/>
                    <a:pt x="27791" y="4091"/>
                  </a:cubicBezTo>
                  <a:cubicBezTo>
                    <a:pt x="25768" y="2067"/>
                    <a:pt x="22419" y="1567"/>
                    <a:pt x="19651" y="1567"/>
                  </a:cubicBezTo>
                  <a:cubicBezTo>
                    <a:pt x="19553" y="1567"/>
                    <a:pt x="19455" y="1568"/>
                    <a:pt x="19358" y="1569"/>
                  </a:cubicBezTo>
                  <a:cubicBezTo>
                    <a:pt x="16611" y="1599"/>
                    <a:pt x="13963" y="2409"/>
                    <a:pt x="11213" y="2409"/>
                  </a:cubicBezTo>
                  <a:cubicBezTo>
                    <a:pt x="11124" y="2409"/>
                    <a:pt x="11035" y="2408"/>
                    <a:pt x="10945" y="2406"/>
                  </a:cubicBezTo>
                  <a:cubicBezTo>
                    <a:pt x="9286" y="2376"/>
                    <a:pt x="7602" y="2056"/>
                    <a:pt x="6110" y="1310"/>
                  </a:cubicBezTo>
                  <a:cubicBezTo>
                    <a:pt x="5516" y="1011"/>
                    <a:pt x="4958" y="615"/>
                    <a:pt x="4385" y="336"/>
                  </a:cubicBezTo>
                  <a:cubicBezTo>
                    <a:pt x="3975" y="138"/>
                    <a:pt x="3555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800000" dist="571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4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" name="Google Shape;238;p24"/>
          <p:cNvSpPr txBox="1"/>
          <p:nvPr>
            <p:ph idx="1" type="subTitle"/>
          </p:nvPr>
        </p:nvSpPr>
        <p:spPr>
          <a:xfrm>
            <a:off x="1967648" y="21668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4"/>
          <p:cNvSpPr txBox="1"/>
          <p:nvPr>
            <p:ph idx="2" type="subTitle"/>
          </p:nvPr>
        </p:nvSpPr>
        <p:spPr>
          <a:xfrm>
            <a:off x="5198152" y="21668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4"/>
          <p:cNvSpPr txBox="1"/>
          <p:nvPr>
            <p:ph idx="3" type="subTitle"/>
          </p:nvPr>
        </p:nvSpPr>
        <p:spPr>
          <a:xfrm>
            <a:off x="1967648" y="36508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4"/>
          <p:cNvSpPr txBox="1"/>
          <p:nvPr>
            <p:ph idx="4" type="subTitle"/>
          </p:nvPr>
        </p:nvSpPr>
        <p:spPr>
          <a:xfrm>
            <a:off x="5198152" y="365087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4"/>
          <p:cNvSpPr txBox="1"/>
          <p:nvPr>
            <p:ph idx="5" type="subTitle"/>
          </p:nvPr>
        </p:nvSpPr>
        <p:spPr>
          <a:xfrm>
            <a:off x="1967648" y="1962583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6" type="subTitle"/>
          </p:nvPr>
        </p:nvSpPr>
        <p:spPr>
          <a:xfrm>
            <a:off x="5198150" y="1962583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4" name="Google Shape;244;p24"/>
          <p:cNvSpPr txBox="1"/>
          <p:nvPr>
            <p:ph idx="7" type="subTitle"/>
          </p:nvPr>
        </p:nvSpPr>
        <p:spPr>
          <a:xfrm>
            <a:off x="1967648" y="3446708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8" type="subTitle"/>
          </p:nvPr>
        </p:nvSpPr>
        <p:spPr>
          <a:xfrm>
            <a:off x="5198150" y="3446708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46" name="Google Shape;246;p24"/>
          <p:cNvGrpSpPr/>
          <p:nvPr/>
        </p:nvGrpSpPr>
        <p:grpSpPr>
          <a:xfrm rot="5400000">
            <a:off x="8611850" y="715650"/>
            <a:ext cx="150451" cy="512600"/>
            <a:chOff x="2990775" y="3601075"/>
            <a:chExt cx="150451" cy="512600"/>
          </a:xfrm>
        </p:grpSpPr>
        <p:sp>
          <p:nvSpPr>
            <p:cNvPr id="247" name="Google Shape;247;p24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5"/>
          <p:cNvGrpSpPr/>
          <p:nvPr/>
        </p:nvGrpSpPr>
        <p:grpSpPr>
          <a:xfrm>
            <a:off x="-1605488" y="-1074077"/>
            <a:ext cx="13370069" cy="7426979"/>
            <a:chOff x="-1605488" y="-1074077"/>
            <a:chExt cx="13370069" cy="7426979"/>
          </a:xfrm>
        </p:grpSpPr>
        <p:sp>
          <p:nvSpPr>
            <p:cNvPr id="259" name="Google Shape;259;p25"/>
            <p:cNvSpPr/>
            <p:nvPr/>
          </p:nvSpPr>
          <p:spPr>
            <a:xfrm rot="-4804138">
              <a:off x="-1888196" y="-113816"/>
              <a:ext cx="4988263" cy="3616751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 flipH="1" rot="3209702">
              <a:off x="-1080810" y="3653029"/>
              <a:ext cx="2925797" cy="191108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 flipH="1" rot="3230172">
              <a:off x="6716464" y="1605499"/>
              <a:ext cx="4612130" cy="3421767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1368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25"/>
          <p:cNvSpPr txBox="1"/>
          <p:nvPr>
            <p:ph idx="1" type="subTitle"/>
          </p:nvPr>
        </p:nvSpPr>
        <p:spPr>
          <a:xfrm>
            <a:off x="1101175" y="2116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5"/>
          <p:cNvSpPr txBox="1"/>
          <p:nvPr>
            <p:ph idx="2" type="subTitle"/>
          </p:nvPr>
        </p:nvSpPr>
        <p:spPr>
          <a:xfrm>
            <a:off x="3578947" y="2116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5"/>
          <p:cNvSpPr txBox="1"/>
          <p:nvPr>
            <p:ph idx="3" type="subTitle"/>
          </p:nvPr>
        </p:nvSpPr>
        <p:spPr>
          <a:xfrm>
            <a:off x="1101175" y="3778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5"/>
          <p:cNvSpPr txBox="1"/>
          <p:nvPr>
            <p:ph idx="4" type="subTitle"/>
          </p:nvPr>
        </p:nvSpPr>
        <p:spPr>
          <a:xfrm>
            <a:off x="3578947" y="3778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5"/>
          <p:cNvSpPr txBox="1"/>
          <p:nvPr>
            <p:ph idx="5" type="subTitle"/>
          </p:nvPr>
        </p:nvSpPr>
        <p:spPr>
          <a:xfrm>
            <a:off x="6056725" y="2116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5"/>
          <p:cNvSpPr txBox="1"/>
          <p:nvPr>
            <p:ph idx="6" type="subTitle"/>
          </p:nvPr>
        </p:nvSpPr>
        <p:spPr>
          <a:xfrm>
            <a:off x="6056725" y="3778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5"/>
          <p:cNvSpPr txBox="1"/>
          <p:nvPr>
            <p:ph idx="7" type="subTitle"/>
          </p:nvPr>
        </p:nvSpPr>
        <p:spPr>
          <a:xfrm>
            <a:off x="1101175" y="1824351"/>
            <a:ext cx="1986000" cy="4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1" name="Google Shape;271;p25"/>
          <p:cNvSpPr txBox="1"/>
          <p:nvPr>
            <p:ph idx="8" type="subTitle"/>
          </p:nvPr>
        </p:nvSpPr>
        <p:spPr>
          <a:xfrm>
            <a:off x="3578947" y="1824351"/>
            <a:ext cx="1986000" cy="4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2" name="Google Shape;272;p25"/>
          <p:cNvSpPr txBox="1"/>
          <p:nvPr>
            <p:ph idx="9" type="subTitle"/>
          </p:nvPr>
        </p:nvSpPr>
        <p:spPr>
          <a:xfrm>
            <a:off x="1101175" y="3486276"/>
            <a:ext cx="1986000" cy="4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3" name="Google Shape;273;p25"/>
          <p:cNvSpPr txBox="1"/>
          <p:nvPr>
            <p:ph idx="13" type="subTitle"/>
          </p:nvPr>
        </p:nvSpPr>
        <p:spPr>
          <a:xfrm>
            <a:off x="3578947" y="3486276"/>
            <a:ext cx="1986000" cy="4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4" name="Google Shape;274;p25"/>
          <p:cNvSpPr txBox="1"/>
          <p:nvPr>
            <p:ph idx="14" type="subTitle"/>
          </p:nvPr>
        </p:nvSpPr>
        <p:spPr>
          <a:xfrm>
            <a:off x="6056725" y="1824351"/>
            <a:ext cx="1986000" cy="4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5" name="Google Shape;275;p25"/>
          <p:cNvSpPr txBox="1"/>
          <p:nvPr>
            <p:ph idx="15" type="subTitle"/>
          </p:nvPr>
        </p:nvSpPr>
        <p:spPr>
          <a:xfrm>
            <a:off x="6056725" y="3486276"/>
            <a:ext cx="1986000" cy="4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76" name="Google Shape;276;p25"/>
          <p:cNvGrpSpPr/>
          <p:nvPr/>
        </p:nvGrpSpPr>
        <p:grpSpPr>
          <a:xfrm>
            <a:off x="72650" y="1174812"/>
            <a:ext cx="8955926" cy="1824748"/>
            <a:chOff x="72650" y="1174813"/>
            <a:chExt cx="8955926" cy="1824748"/>
          </a:xfrm>
        </p:grpSpPr>
        <p:grpSp>
          <p:nvGrpSpPr>
            <p:cNvPr id="277" name="Google Shape;277;p25"/>
            <p:cNvGrpSpPr/>
            <p:nvPr/>
          </p:nvGrpSpPr>
          <p:grpSpPr>
            <a:xfrm rot="10800000">
              <a:off x="8423991" y="2426890"/>
              <a:ext cx="604586" cy="572671"/>
              <a:chOff x="5397450" y="983750"/>
              <a:chExt cx="780917" cy="739694"/>
            </a:xfrm>
          </p:grpSpPr>
          <p:sp>
            <p:nvSpPr>
              <p:cNvPr id="278" name="Google Shape;278;p25"/>
              <p:cNvSpPr/>
              <p:nvPr/>
            </p:nvSpPr>
            <p:spPr>
              <a:xfrm>
                <a:off x="5397450" y="983750"/>
                <a:ext cx="739694" cy="7396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42875" rotWithShape="0" algn="bl" dir="5400000" dist="952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5"/>
              <p:cNvSpPr/>
              <p:nvPr/>
            </p:nvSpPr>
            <p:spPr>
              <a:xfrm>
                <a:off x="5498250" y="1084550"/>
                <a:ext cx="538094" cy="5380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42875" rotWithShape="0" algn="bl" dir="5400000" dist="47625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5"/>
              <p:cNvSpPr/>
              <p:nvPr/>
            </p:nvSpPr>
            <p:spPr>
              <a:xfrm>
                <a:off x="5926700" y="983750"/>
                <a:ext cx="251667" cy="251667"/>
              </a:xfrm>
              <a:custGeom>
                <a:rect b="b" l="l" r="r" t="t"/>
                <a:pathLst>
                  <a:path extrusionOk="0" h="15523" w="15523">
                    <a:moveTo>
                      <a:pt x="7759" y="1"/>
                    </a:moveTo>
                    <a:cubicBezTo>
                      <a:pt x="6755" y="5942"/>
                      <a:pt x="5938" y="6759"/>
                      <a:pt x="1" y="7764"/>
                    </a:cubicBezTo>
                    <a:cubicBezTo>
                      <a:pt x="5938" y="8769"/>
                      <a:pt x="6755" y="9585"/>
                      <a:pt x="7759" y="15522"/>
                    </a:cubicBezTo>
                    <a:cubicBezTo>
                      <a:pt x="8764" y="9585"/>
                      <a:pt x="9581" y="8769"/>
                      <a:pt x="15522" y="7764"/>
                    </a:cubicBezTo>
                    <a:cubicBezTo>
                      <a:pt x="9581" y="6759"/>
                      <a:pt x="8764" y="5942"/>
                      <a:pt x="7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25"/>
            <p:cNvGrpSpPr/>
            <p:nvPr/>
          </p:nvGrpSpPr>
          <p:grpSpPr>
            <a:xfrm rot="-5400000">
              <a:off x="46763" y="1200700"/>
              <a:ext cx="791469" cy="739694"/>
              <a:chOff x="8352525" y="3155950"/>
              <a:chExt cx="791469" cy="739694"/>
            </a:xfrm>
          </p:grpSpPr>
          <p:sp>
            <p:nvSpPr>
              <p:cNvPr id="282" name="Google Shape;282;p25"/>
              <p:cNvSpPr/>
              <p:nvPr/>
            </p:nvSpPr>
            <p:spPr>
              <a:xfrm>
                <a:off x="8404300" y="3155950"/>
                <a:ext cx="739694" cy="7396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952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5"/>
              <p:cNvSpPr/>
              <p:nvPr/>
            </p:nvSpPr>
            <p:spPr>
              <a:xfrm>
                <a:off x="8505100" y="3256750"/>
                <a:ext cx="538094" cy="5380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47625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5"/>
              <p:cNvSpPr/>
              <p:nvPr/>
            </p:nvSpPr>
            <p:spPr>
              <a:xfrm>
                <a:off x="8352525" y="3636813"/>
                <a:ext cx="251667" cy="251667"/>
              </a:xfrm>
              <a:custGeom>
                <a:rect b="b" l="l" r="r" t="t"/>
                <a:pathLst>
                  <a:path extrusionOk="0" h="15523" w="15523">
                    <a:moveTo>
                      <a:pt x="7759" y="1"/>
                    </a:moveTo>
                    <a:cubicBezTo>
                      <a:pt x="6755" y="5942"/>
                      <a:pt x="5938" y="6759"/>
                      <a:pt x="1" y="7764"/>
                    </a:cubicBezTo>
                    <a:cubicBezTo>
                      <a:pt x="5938" y="8769"/>
                      <a:pt x="6755" y="9585"/>
                      <a:pt x="7759" y="15522"/>
                    </a:cubicBezTo>
                    <a:cubicBezTo>
                      <a:pt x="8764" y="9585"/>
                      <a:pt x="9581" y="8769"/>
                      <a:pt x="15522" y="7764"/>
                    </a:cubicBezTo>
                    <a:cubicBezTo>
                      <a:pt x="9581" y="6759"/>
                      <a:pt x="8764" y="5942"/>
                      <a:pt x="7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hasCustomPrompt="1" type="title"/>
          </p:nvPr>
        </p:nvSpPr>
        <p:spPr>
          <a:xfrm>
            <a:off x="1025400" y="912350"/>
            <a:ext cx="3860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7" name="Google Shape;287;p26"/>
          <p:cNvSpPr txBox="1"/>
          <p:nvPr>
            <p:ph idx="1" type="subTitle"/>
          </p:nvPr>
        </p:nvSpPr>
        <p:spPr>
          <a:xfrm>
            <a:off x="1025400" y="1529681"/>
            <a:ext cx="38604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26"/>
          <p:cNvSpPr txBox="1"/>
          <p:nvPr>
            <p:ph hasCustomPrompt="1" idx="2" type="title"/>
          </p:nvPr>
        </p:nvSpPr>
        <p:spPr>
          <a:xfrm>
            <a:off x="1025400" y="2057651"/>
            <a:ext cx="3860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6"/>
          <p:cNvSpPr txBox="1"/>
          <p:nvPr>
            <p:ph idx="3" type="subTitle"/>
          </p:nvPr>
        </p:nvSpPr>
        <p:spPr>
          <a:xfrm>
            <a:off x="1025400" y="2675958"/>
            <a:ext cx="38604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26"/>
          <p:cNvSpPr txBox="1"/>
          <p:nvPr>
            <p:ph hasCustomPrompt="1" idx="4" type="title"/>
          </p:nvPr>
        </p:nvSpPr>
        <p:spPr>
          <a:xfrm>
            <a:off x="1025400" y="3202953"/>
            <a:ext cx="3860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26"/>
          <p:cNvSpPr txBox="1"/>
          <p:nvPr>
            <p:ph idx="5" type="subTitle"/>
          </p:nvPr>
        </p:nvSpPr>
        <p:spPr>
          <a:xfrm>
            <a:off x="1025400" y="3822252"/>
            <a:ext cx="38604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7"/>
          <p:cNvGrpSpPr/>
          <p:nvPr/>
        </p:nvGrpSpPr>
        <p:grpSpPr>
          <a:xfrm>
            <a:off x="-1994214" y="-1094717"/>
            <a:ext cx="4422119" cy="5904184"/>
            <a:chOff x="-1994214" y="-1094717"/>
            <a:chExt cx="4422119" cy="5904184"/>
          </a:xfrm>
        </p:grpSpPr>
        <p:sp>
          <p:nvSpPr>
            <p:cNvPr id="294" name="Google Shape;294;p27"/>
            <p:cNvSpPr/>
            <p:nvPr/>
          </p:nvSpPr>
          <p:spPr>
            <a:xfrm>
              <a:off x="-497999" y="-1094717"/>
              <a:ext cx="2925905" cy="191115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-1994214" y="1578727"/>
              <a:ext cx="3939311" cy="3230741"/>
            </a:xfrm>
            <a:custGeom>
              <a:rect b="b" l="l" r="r" t="t"/>
              <a:pathLst>
                <a:path extrusionOk="0" h="40867" w="49830">
                  <a:moveTo>
                    <a:pt x="3106" y="0"/>
                  </a:moveTo>
                  <a:cubicBezTo>
                    <a:pt x="2761" y="0"/>
                    <a:pt x="2398" y="82"/>
                    <a:pt x="2010" y="280"/>
                  </a:cubicBezTo>
                  <a:cubicBezTo>
                    <a:pt x="57" y="1275"/>
                    <a:pt x="1" y="4400"/>
                    <a:pt x="823" y="6136"/>
                  </a:cubicBezTo>
                  <a:cubicBezTo>
                    <a:pt x="1259" y="7059"/>
                    <a:pt x="1893" y="7871"/>
                    <a:pt x="2523" y="8678"/>
                  </a:cubicBezTo>
                  <a:cubicBezTo>
                    <a:pt x="3527" y="9957"/>
                    <a:pt x="4633" y="10088"/>
                    <a:pt x="6039" y="10697"/>
                  </a:cubicBezTo>
                  <a:cubicBezTo>
                    <a:pt x="8779" y="11890"/>
                    <a:pt x="11585" y="14701"/>
                    <a:pt x="11417" y="17897"/>
                  </a:cubicBezTo>
                  <a:cubicBezTo>
                    <a:pt x="11280" y="20505"/>
                    <a:pt x="8885" y="21845"/>
                    <a:pt x="6972" y="23164"/>
                  </a:cubicBezTo>
                  <a:cubicBezTo>
                    <a:pt x="3598" y="25488"/>
                    <a:pt x="1386" y="29015"/>
                    <a:pt x="1487" y="33196"/>
                  </a:cubicBezTo>
                  <a:cubicBezTo>
                    <a:pt x="1538" y="35261"/>
                    <a:pt x="2360" y="37250"/>
                    <a:pt x="3877" y="38660"/>
                  </a:cubicBezTo>
                  <a:cubicBezTo>
                    <a:pt x="5346" y="40024"/>
                    <a:pt x="7589" y="40867"/>
                    <a:pt x="9747" y="40867"/>
                  </a:cubicBezTo>
                  <a:cubicBezTo>
                    <a:pt x="11017" y="40867"/>
                    <a:pt x="12258" y="40574"/>
                    <a:pt x="13295" y="39924"/>
                  </a:cubicBezTo>
                  <a:cubicBezTo>
                    <a:pt x="15908" y="38285"/>
                    <a:pt x="16847" y="34799"/>
                    <a:pt x="17663" y="32069"/>
                  </a:cubicBezTo>
                  <a:cubicBezTo>
                    <a:pt x="18161" y="30420"/>
                    <a:pt x="18805" y="28751"/>
                    <a:pt x="20119" y="27563"/>
                  </a:cubicBezTo>
                  <a:cubicBezTo>
                    <a:pt x="21437" y="26373"/>
                    <a:pt x="23077" y="25723"/>
                    <a:pt x="24828" y="25723"/>
                  </a:cubicBezTo>
                  <a:cubicBezTo>
                    <a:pt x="25040" y="25723"/>
                    <a:pt x="25253" y="25733"/>
                    <a:pt x="25467" y="25752"/>
                  </a:cubicBezTo>
                  <a:cubicBezTo>
                    <a:pt x="31379" y="26280"/>
                    <a:pt x="35362" y="31678"/>
                    <a:pt x="40903" y="33170"/>
                  </a:cubicBezTo>
                  <a:cubicBezTo>
                    <a:pt x="41473" y="33323"/>
                    <a:pt x="42010" y="33395"/>
                    <a:pt x="42514" y="33395"/>
                  </a:cubicBezTo>
                  <a:cubicBezTo>
                    <a:pt x="48797" y="33395"/>
                    <a:pt x="49830" y="22268"/>
                    <a:pt x="43587" y="19947"/>
                  </a:cubicBezTo>
                  <a:cubicBezTo>
                    <a:pt x="41517" y="19176"/>
                    <a:pt x="39248" y="19019"/>
                    <a:pt x="37193" y="18197"/>
                  </a:cubicBezTo>
                  <a:cubicBezTo>
                    <a:pt x="34327" y="17060"/>
                    <a:pt x="32383" y="14868"/>
                    <a:pt x="31328" y="12032"/>
                  </a:cubicBezTo>
                  <a:cubicBezTo>
                    <a:pt x="30323" y="9332"/>
                    <a:pt x="29912" y="6212"/>
                    <a:pt x="27791" y="4091"/>
                  </a:cubicBezTo>
                  <a:cubicBezTo>
                    <a:pt x="25768" y="2067"/>
                    <a:pt x="22419" y="1567"/>
                    <a:pt x="19651" y="1567"/>
                  </a:cubicBezTo>
                  <a:cubicBezTo>
                    <a:pt x="19553" y="1567"/>
                    <a:pt x="19455" y="1568"/>
                    <a:pt x="19358" y="1569"/>
                  </a:cubicBezTo>
                  <a:cubicBezTo>
                    <a:pt x="16611" y="1599"/>
                    <a:pt x="13963" y="2409"/>
                    <a:pt x="11213" y="2409"/>
                  </a:cubicBezTo>
                  <a:cubicBezTo>
                    <a:pt x="11124" y="2409"/>
                    <a:pt x="11035" y="2408"/>
                    <a:pt x="10945" y="2406"/>
                  </a:cubicBezTo>
                  <a:cubicBezTo>
                    <a:pt x="9286" y="2376"/>
                    <a:pt x="7602" y="2056"/>
                    <a:pt x="6110" y="1310"/>
                  </a:cubicBezTo>
                  <a:cubicBezTo>
                    <a:pt x="5516" y="1011"/>
                    <a:pt x="4958" y="615"/>
                    <a:pt x="4385" y="336"/>
                  </a:cubicBezTo>
                  <a:cubicBezTo>
                    <a:pt x="3975" y="138"/>
                    <a:pt x="3555" y="0"/>
                    <a:pt x="3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800000" dist="571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-1898319" y="-628048"/>
              <a:ext cx="4240826" cy="3633921"/>
            </a:xfrm>
            <a:custGeom>
              <a:rect b="b" l="l" r="r" t="t"/>
              <a:pathLst>
                <a:path extrusionOk="0" h="45967" w="53644">
                  <a:moveTo>
                    <a:pt x="8173" y="0"/>
                  </a:moveTo>
                  <a:cubicBezTo>
                    <a:pt x="6356" y="0"/>
                    <a:pt x="4625" y="618"/>
                    <a:pt x="3324" y="2094"/>
                  </a:cubicBezTo>
                  <a:cubicBezTo>
                    <a:pt x="0" y="5859"/>
                    <a:pt x="1081" y="12546"/>
                    <a:pt x="2431" y="16889"/>
                  </a:cubicBezTo>
                  <a:cubicBezTo>
                    <a:pt x="2583" y="17382"/>
                    <a:pt x="2751" y="17874"/>
                    <a:pt x="2938" y="18356"/>
                  </a:cubicBezTo>
                  <a:cubicBezTo>
                    <a:pt x="3075" y="18711"/>
                    <a:pt x="3217" y="19046"/>
                    <a:pt x="3365" y="19355"/>
                  </a:cubicBezTo>
                  <a:cubicBezTo>
                    <a:pt x="4577" y="21994"/>
                    <a:pt x="6323" y="24541"/>
                    <a:pt x="8839" y="26089"/>
                  </a:cubicBezTo>
                  <a:cubicBezTo>
                    <a:pt x="11924" y="27981"/>
                    <a:pt x="15760" y="27662"/>
                    <a:pt x="19226" y="27748"/>
                  </a:cubicBezTo>
                  <a:cubicBezTo>
                    <a:pt x="23407" y="27849"/>
                    <a:pt x="27664" y="29671"/>
                    <a:pt x="30013" y="33238"/>
                  </a:cubicBezTo>
                  <a:cubicBezTo>
                    <a:pt x="32403" y="36861"/>
                    <a:pt x="32327" y="41874"/>
                    <a:pt x="36163" y="44492"/>
                  </a:cubicBezTo>
                  <a:cubicBezTo>
                    <a:pt x="37670" y="45519"/>
                    <a:pt x="39230" y="45967"/>
                    <a:pt x="40759" y="45967"/>
                  </a:cubicBezTo>
                  <a:cubicBezTo>
                    <a:pt x="43999" y="45967"/>
                    <a:pt x="47100" y="43955"/>
                    <a:pt x="49254" y="41174"/>
                  </a:cubicBezTo>
                  <a:cubicBezTo>
                    <a:pt x="52075" y="37525"/>
                    <a:pt x="53643" y="32578"/>
                    <a:pt x="52309" y="28037"/>
                  </a:cubicBezTo>
                  <a:cubicBezTo>
                    <a:pt x="51233" y="24358"/>
                    <a:pt x="48189" y="21410"/>
                    <a:pt x="44606" y="20157"/>
                  </a:cubicBezTo>
                  <a:cubicBezTo>
                    <a:pt x="42901" y="19558"/>
                    <a:pt x="41035" y="19385"/>
                    <a:pt x="39101" y="19385"/>
                  </a:cubicBezTo>
                  <a:cubicBezTo>
                    <a:pt x="36451" y="19385"/>
                    <a:pt x="33673" y="19710"/>
                    <a:pt x="31009" y="19710"/>
                  </a:cubicBezTo>
                  <a:cubicBezTo>
                    <a:pt x="27728" y="19710"/>
                    <a:pt x="24618" y="19217"/>
                    <a:pt x="22128" y="17016"/>
                  </a:cubicBezTo>
                  <a:cubicBezTo>
                    <a:pt x="18810" y="14078"/>
                    <a:pt x="19231" y="9471"/>
                    <a:pt x="17481" y="5747"/>
                  </a:cubicBezTo>
                  <a:cubicBezTo>
                    <a:pt x="16009" y="2613"/>
                    <a:pt x="1191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264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7"/>
          <p:cNvSpPr/>
          <p:nvPr/>
        </p:nvSpPr>
        <p:spPr>
          <a:xfrm>
            <a:off x="708900" y="539500"/>
            <a:ext cx="6386400" cy="4068900"/>
          </a:xfrm>
          <a:prstGeom prst="roundRect">
            <a:avLst>
              <a:gd fmla="val 687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"/>
          <p:cNvSpPr txBox="1"/>
          <p:nvPr>
            <p:ph type="title"/>
          </p:nvPr>
        </p:nvSpPr>
        <p:spPr>
          <a:xfrm>
            <a:off x="1020234" y="728100"/>
            <a:ext cx="3982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9" name="Google Shape;299;p27"/>
          <p:cNvSpPr txBox="1"/>
          <p:nvPr>
            <p:ph idx="1" type="subTitle"/>
          </p:nvPr>
        </p:nvSpPr>
        <p:spPr>
          <a:xfrm>
            <a:off x="1020200" y="1770299"/>
            <a:ext cx="3982800" cy="11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7"/>
          <p:cNvSpPr txBox="1"/>
          <p:nvPr/>
        </p:nvSpPr>
        <p:spPr>
          <a:xfrm>
            <a:off x="1020250" y="3429825"/>
            <a:ext cx="3939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,</a:t>
            </a:r>
            <a:r>
              <a:rPr lang="en" sz="10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 </a:t>
            </a:r>
            <a:endParaRPr b="1" sz="1000" u="sng"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8"/>
          <p:cNvGrpSpPr/>
          <p:nvPr/>
        </p:nvGrpSpPr>
        <p:grpSpPr>
          <a:xfrm>
            <a:off x="-2409200" y="-1359278"/>
            <a:ext cx="5588006" cy="9205290"/>
            <a:chOff x="-2409200" y="-1359278"/>
            <a:chExt cx="5588006" cy="9205290"/>
          </a:xfrm>
        </p:grpSpPr>
        <p:sp>
          <p:nvSpPr>
            <p:cNvPr id="303" name="Google Shape;303;p28"/>
            <p:cNvSpPr/>
            <p:nvPr/>
          </p:nvSpPr>
          <p:spPr>
            <a:xfrm flipH="1" rot="5400000">
              <a:off x="-1123831" y="3543375"/>
              <a:ext cx="4988414" cy="3616860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 rot="9406135">
              <a:off x="-1921320" y="-588372"/>
              <a:ext cx="4612231" cy="3421842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8"/>
          <p:cNvSpPr/>
          <p:nvPr/>
        </p:nvSpPr>
        <p:spPr>
          <a:xfrm>
            <a:off x="708900" y="539500"/>
            <a:ext cx="6386400" cy="4068900"/>
          </a:xfrm>
          <a:prstGeom prst="roundRect">
            <a:avLst>
              <a:gd fmla="val 687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28"/>
          <p:cNvGrpSpPr/>
          <p:nvPr/>
        </p:nvGrpSpPr>
        <p:grpSpPr>
          <a:xfrm>
            <a:off x="3582000" y="-1785527"/>
            <a:ext cx="7858008" cy="9619153"/>
            <a:chOff x="3582000" y="-1785527"/>
            <a:chExt cx="7858008" cy="9619153"/>
          </a:xfrm>
        </p:grpSpPr>
        <p:sp>
          <p:nvSpPr>
            <p:cNvPr id="307" name="Google Shape;307;p28"/>
            <p:cNvSpPr/>
            <p:nvPr/>
          </p:nvSpPr>
          <p:spPr>
            <a:xfrm rot="9406135">
              <a:off x="4069880" y="3640878"/>
              <a:ext cx="4612231" cy="3421842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 flipH="1" rot="5400000">
              <a:off x="4545669" y="-1099750"/>
              <a:ext cx="4988414" cy="3616860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flipH="1" rot="-8100000">
              <a:off x="6836609" y="3014536"/>
              <a:ext cx="4559520" cy="2012722"/>
            </a:xfrm>
            <a:custGeom>
              <a:rect b="b" l="l" r="r" t="t"/>
              <a:pathLst>
                <a:path extrusionOk="0" h="26742" w="60580">
                  <a:moveTo>
                    <a:pt x="32779" y="1"/>
                  </a:moveTo>
                  <a:cubicBezTo>
                    <a:pt x="31782" y="1"/>
                    <a:pt x="30762" y="180"/>
                    <a:pt x="29749" y="566"/>
                  </a:cubicBezTo>
                  <a:cubicBezTo>
                    <a:pt x="23391" y="2992"/>
                    <a:pt x="19104" y="8974"/>
                    <a:pt x="12254" y="10572"/>
                  </a:cubicBezTo>
                  <a:cubicBezTo>
                    <a:pt x="11310" y="10793"/>
                    <a:pt x="10371" y="10849"/>
                    <a:pt x="9440" y="10849"/>
                  </a:cubicBezTo>
                  <a:cubicBezTo>
                    <a:pt x="8468" y="10849"/>
                    <a:pt x="7503" y="10788"/>
                    <a:pt x="6545" y="10788"/>
                  </a:cubicBezTo>
                  <a:cubicBezTo>
                    <a:pt x="6077" y="10788"/>
                    <a:pt x="5610" y="10803"/>
                    <a:pt x="5145" y="10846"/>
                  </a:cubicBezTo>
                  <a:cubicBezTo>
                    <a:pt x="4932" y="10867"/>
                    <a:pt x="4724" y="10892"/>
                    <a:pt x="4511" y="10922"/>
                  </a:cubicBezTo>
                  <a:cubicBezTo>
                    <a:pt x="457" y="11557"/>
                    <a:pt x="0" y="16747"/>
                    <a:pt x="1365" y="19812"/>
                  </a:cubicBezTo>
                  <a:cubicBezTo>
                    <a:pt x="2628" y="22638"/>
                    <a:pt x="5434" y="24379"/>
                    <a:pt x="8469" y="24643"/>
                  </a:cubicBezTo>
                  <a:cubicBezTo>
                    <a:pt x="8904" y="24680"/>
                    <a:pt x="9336" y="24699"/>
                    <a:pt x="9763" y="24699"/>
                  </a:cubicBezTo>
                  <a:cubicBezTo>
                    <a:pt x="17407" y="24699"/>
                    <a:pt x="23833" y="18836"/>
                    <a:pt x="29095" y="13911"/>
                  </a:cubicBezTo>
                  <a:cubicBezTo>
                    <a:pt x="30311" y="12773"/>
                    <a:pt x="31888" y="11597"/>
                    <a:pt x="33643" y="11597"/>
                  </a:cubicBezTo>
                  <a:cubicBezTo>
                    <a:pt x="33828" y="11597"/>
                    <a:pt x="34015" y="11610"/>
                    <a:pt x="34204" y="11638"/>
                  </a:cubicBezTo>
                  <a:cubicBezTo>
                    <a:pt x="36579" y="11983"/>
                    <a:pt x="39111" y="14931"/>
                    <a:pt x="40090" y="16935"/>
                  </a:cubicBezTo>
                  <a:cubicBezTo>
                    <a:pt x="41871" y="20593"/>
                    <a:pt x="43652" y="23090"/>
                    <a:pt x="47356" y="24962"/>
                  </a:cubicBezTo>
                  <a:cubicBezTo>
                    <a:pt x="49300" y="25946"/>
                    <a:pt x="51900" y="26741"/>
                    <a:pt x="54380" y="26741"/>
                  </a:cubicBezTo>
                  <a:cubicBezTo>
                    <a:pt x="56108" y="26741"/>
                    <a:pt x="57778" y="26355"/>
                    <a:pt x="59128" y="25378"/>
                  </a:cubicBezTo>
                  <a:cubicBezTo>
                    <a:pt x="60407" y="24455"/>
                    <a:pt x="60579" y="22273"/>
                    <a:pt x="60320" y="20857"/>
                  </a:cubicBezTo>
                  <a:cubicBezTo>
                    <a:pt x="59945" y="18792"/>
                    <a:pt x="58839" y="18143"/>
                    <a:pt x="56809" y="17980"/>
                  </a:cubicBezTo>
                  <a:cubicBezTo>
                    <a:pt x="53760" y="17732"/>
                    <a:pt x="50365" y="16595"/>
                    <a:pt x="47458" y="15677"/>
                  </a:cubicBezTo>
                  <a:cubicBezTo>
                    <a:pt x="43728" y="14494"/>
                    <a:pt x="42612" y="10146"/>
                    <a:pt x="41607" y="6858"/>
                  </a:cubicBezTo>
                  <a:cubicBezTo>
                    <a:pt x="40393" y="2879"/>
                    <a:pt x="36774" y="1"/>
                    <a:pt x="32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28"/>
          <p:cNvGrpSpPr/>
          <p:nvPr/>
        </p:nvGrpSpPr>
        <p:grpSpPr>
          <a:xfrm>
            <a:off x="343374" y="752700"/>
            <a:ext cx="8438645" cy="2656605"/>
            <a:chOff x="343374" y="752700"/>
            <a:chExt cx="8438645" cy="2656605"/>
          </a:xfrm>
        </p:grpSpPr>
        <p:grpSp>
          <p:nvGrpSpPr>
            <p:cNvPr id="311" name="Google Shape;311;p28"/>
            <p:cNvGrpSpPr/>
            <p:nvPr/>
          </p:nvGrpSpPr>
          <p:grpSpPr>
            <a:xfrm>
              <a:off x="7025425" y="752700"/>
              <a:ext cx="780917" cy="739694"/>
              <a:chOff x="5397450" y="983750"/>
              <a:chExt cx="780917" cy="739694"/>
            </a:xfrm>
          </p:grpSpPr>
          <p:sp>
            <p:nvSpPr>
              <p:cNvPr id="312" name="Google Shape;312;p28"/>
              <p:cNvSpPr/>
              <p:nvPr/>
            </p:nvSpPr>
            <p:spPr>
              <a:xfrm>
                <a:off x="5397450" y="983750"/>
                <a:ext cx="739694" cy="7396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42875" rotWithShape="0" algn="bl" dir="5400000" dist="952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8"/>
              <p:cNvSpPr/>
              <p:nvPr/>
            </p:nvSpPr>
            <p:spPr>
              <a:xfrm>
                <a:off x="5498250" y="1084550"/>
                <a:ext cx="538094" cy="5380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42875" rotWithShape="0" algn="bl" dir="5400000" dist="47625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8"/>
              <p:cNvSpPr/>
              <p:nvPr/>
            </p:nvSpPr>
            <p:spPr>
              <a:xfrm>
                <a:off x="5926700" y="983750"/>
                <a:ext cx="251667" cy="251667"/>
              </a:xfrm>
              <a:custGeom>
                <a:rect b="b" l="l" r="r" t="t"/>
                <a:pathLst>
                  <a:path extrusionOk="0" h="15523" w="15523">
                    <a:moveTo>
                      <a:pt x="7759" y="1"/>
                    </a:moveTo>
                    <a:cubicBezTo>
                      <a:pt x="6755" y="5942"/>
                      <a:pt x="5938" y="6759"/>
                      <a:pt x="1" y="7764"/>
                    </a:cubicBezTo>
                    <a:cubicBezTo>
                      <a:pt x="5938" y="8769"/>
                      <a:pt x="6755" y="9585"/>
                      <a:pt x="7759" y="15522"/>
                    </a:cubicBezTo>
                    <a:cubicBezTo>
                      <a:pt x="8764" y="9585"/>
                      <a:pt x="9581" y="8769"/>
                      <a:pt x="15522" y="7764"/>
                    </a:cubicBezTo>
                    <a:cubicBezTo>
                      <a:pt x="9581" y="6759"/>
                      <a:pt x="8764" y="5942"/>
                      <a:pt x="7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28"/>
            <p:cNvGrpSpPr/>
            <p:nvPr/>
          </p:nvGrpSpPr>
          <p:grpSpPr>
            <a:xfrm>
              <a:off x="7990550" y="1827200"/>
              <a:ext cx="791469" cy="739694"/>
              <a:chOff x="8352525" y="3155950"/>
              <a:chExt cx="791469" cy="739694"/>
            </a:xfrm>
          </p:grpSpPr>
          <p:sp>
            <p:nvSpPr>
              <p:cNvPr id="316" name="Google Shape;316;p28"/>
              <p:cNvSpPr/>
              <p:nvPr/>
            </p:nvSpPr>
            <p:spPr>
              <a:xfrm>
                <a:off x="8404300" y="3155950"/>
                <a:ext cx="739694" cy="7396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42875" rotWithShape="0" algn="bl" dir="5400000" dist="952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>
                <a:off x="8505100" y="3256750"/>
                <a:ext cx="538094" cy="5380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42875" rotWithShape="0" algn="bl" dir="5400000" dist="47625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>
                <a:off x="8352525" y="3636813"/>
                <a:ext cx="251667" cy="251667"/>
              </a:xfrm>
              <a:custGeom>
                <a:rect b="b" l="l" r="r" t="t"/>
                <a:pathLst>
                  <a:path extrusionOk="0" h="15523" w="15523">
                    <a:moveTo>
                      <a:pt x="7759" y="1"/>
                    </a:moveTo>
                    <a:cubicBezTo>
                      <a:pt x="6755" y="5942"/>
                      <a:pt x="5938" y="6759"/>
                      <a:pt x="1" y="7764"/>
                    </a:cubicBezTo>
                    <a:cubicBezTo>
                      <a:pt x="5938" y="8769"/>
                      <a:pt x="6755" y="9585"/>
                      <a:pt x="7759" y="15522"/>
                    </a:cubicBezTo>
                    <a:cubicBezTo>
                      <a:pt x="8764" y="9585"/>
                      <a:pt x="9581" y="8769"/>
                      <a:pt x="15522" y="7764"/>
                    </a:cubicBezTo>
                    <a:cubicBezTo>
                      <a:pt x="9581" y="6759"/>
                      <a:pt x="8764" y="5942"/>
                      <a:pt x="7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28"/>
            <p:cNvGrpSpPr/>
            <p:nvPr/>
          </p:nvGrpSpPr>
          <p:grpSpPr>
            <a:xfrm rot="-5400000">
              <a:off x="322763" y="2649000"/>
              <a:ext cx="780917" cy="739694"/>
              <a:chOff x="5397450" y="983750"/>
              <a:chExt cx="780917" cy="739694"/>
            </a:xfrm>
          </p:grpSpPr>
          <p:sp>
            <p:nvSpPr>
              <p:cNvPr id="320" name="Google Shape;320;p28"/>
              <p:cNvSpPr/>
              <p:nvPr/>
            </p:nvSpPr>
            <p:spPr>
              <a:xfrm>
                <a:off x="5397450" y="983750"/>
                <a:ext cx="739694" cy="7396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42875" rotWithShape="0" algn="bl" dir="5400000" dist="952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8"/>
              <p:cNvSpPr/>
              <p:nvPr/>
            </p:nvSpPr>
            <p:spPr>
              <a:xfrm>
                <a:off x="5498250" y="1084550"/>
                <a:ext cx="538094" cy="5380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42875" rotWithShape="0" algn="bl" dir="5400000" dist="47625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8"/>
              <p:cNvSpPr/>
              <p:nvPr/>
            </p:nvSpPr>
            <p:spPr>
              <a:xfrm>
                <a:off x="5926700" y="983750"/>
                <a:ext cx="251667" cy="251667"/>
              </a:xfrm>
              <a:custGeom>
                <a:rect b="b" l="l" r="r" t="t"/>
                <a:pathLst>
                  <a:path extrusionOk="0" h="15523" w="15523">
                    <a:moveTo>
                      <a:pt x="7759" y="1"/>
                    </a:moveTo>
                    <a:cubicBezTo>
                      <a:pt x="6755" y="5942"/>
                      <a:pt x="5938" y="6759"/>
                      <a:pt x="1" y="7764"/>
                    </a:cubicBezTo>
                    <a:cubicBezTo>
                      <a:pt x="5938" y="8769"/>
                      <a:pt x="6755" y="9585"/>
                      <a:pt x="7759" y="15522"/>
                    </a:cubicBezTo>
                    <a:cubicBezTo>
                      <a:pt x="8764" y="9585"/>
                      <a:pt x="9581" y="8769"/>
                      <a:pt x="15522" y="7764"/>
                    </a:cubicBezTo>
                    <a:cubicBezTo>
                      <a:pt x="9581" y="6759"/>
                      <a:pt x="8764" y="5942"/>
                      <a:pt x="7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3" name="Google Shape;323;p28"/>
          <p:cNvGrpSpPr/>
          <p:nvPr/>
        </p:nvGrpSpPr>
        <p:grpSpPr>
          <a:xfrm>
            <a:off x="322775" y="1239450"/>
            <a:ext cx="8459250" cy="2798326"/>
            <a:chOff x="322775" y="1239450"/>
            <a:chExt cx="8459250" cy="2798326"/>
          </a:xfrm>
        </p:grpSpPr>
        <p:grpSp>
          <p:nvGrpSpPr>
            <p:cNvPr id="324" name="Google Shape;324;p28"/>
            <p:cNvGrpSpPr/>
            <p:nvPr/>
          </p:nvGrpSpPr>
          <p:grpSpPr>
            <a:xfrm rot="5400000">
              <a:off x="8450500" y="1058375"/>
              <a:ext cx="150451" cy="512600"/>
              <a:chOff x="2990775" y="3601075"/>
              <a:chExt cx="150451" cy="512600"/>
            </a:xfrm>
          </p:grpSpPr>
          <p:sp>
            <p:nvSpPr>
              <p:cNvPr id="325" name="Google Shape;325;p28"/>
              <p:cNvSpPr/>
              <p:nvPr/>
            </p:nvSpPr>
            <p:spPr>
              <a:xfrm>
                <a:off x="2990775" y="4059117"/>
                <a:ext cx="54811" cy="54558"/>
              </a:xfrm>
              <a:custGeom>
                <a:rect b="b" l="l" r="r" t="t"/>
                <a:pathLst>
                  <a:path extrusionOk="0" h="1077" w="1082">
                    <a:moveTo>
                      <a:pt x="539" y="1"/>
                    </a:moveTo>
                    <a:cubicBezTo>
                      <a:pt x="239" y="1"/>
                      <a:pt x="1" y="239"/>
                      <a:pt x="1" y="539"/>
                    </a:cubicBezTo>
                    <a:cubicBezTo>
                      <a:pt x="1" y="838"/>
                      <a:pt x="239" y="1076"/>
                      <a:pt x="539" y="1076"/>
                    </a:cubicBezTo>
                    <a:cubicBezTo>
                      <a:pt x="838" y="1076"/>
                      <a:pt x="1082" y="838"/>
                      <a:pt x="1082" y="539"/>
                    </a:cubicBezTo>
                    <a:cubicBezTo>
                      <a:pt x="1082" y="239"/>
                      <a:pt x="838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8"/>
              <p:cNvSpPr/>
              <p:nvPr/>
            </p:nvSpPr>
            <p:spPr>
              <a:xfrm>
                <a:off x="2990775" y="3944480"/>
                <a:ext cx="54811" cy="54811"/>
              </a:xfrm>
              <a:custGeom>
                <a:rect b="b" l="l" r="r" t="t"/>
                <a:pathLst>
                  <a:path extrusionOk="0" h="1082" w="1082">
                    <a:moveTo>
                      <a:pt x="539" y="1"/>
                    </a:moveTo>
                    <a:cubicBezTo>
                      <a:pt x="239" y="1"/>
                      <a:pt x="1" y="244"/>
                      <a:pt x="1" y="544"/>
                    </a:cubicBezTo>
                    <a:cubicBezTo>
                      <a:pt x="1" y="838"/>
                      <a:pt x="239" y="1082"/>
                      <a:pt x="539" y="1082"/>
                    </a:cubicBezTo>
                    <a:cubicBezTo>
                      <a:pt x="838" y="1082"/>
                      <a:pt x="1082" y="838"/>
                      <a:pt x="1082" y="544"/>
                    </a:cubicBezTo>
                    <a:cubicBezTo>
                      <a:pt x="1082" y="244"/>
                      <a:pt x="838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8"/>
              <p:cNvSpPr/>
              <p:nvPr/>
            </p:nvSpPr>
            <p:spPr>
              <a:xfrm>
                <a:off x="2990775" y="3830096"/>
                <a:ext cx="54811" cy="54811"/>
              </a:xfrm>
              <a:custGeom>
                <a:rect b="b" l="l" r="r" t="t"/>
                <a:pathLst>
                  <a:path extrusionOk="0" h="1082" w="1082">
                    <a:moveTo>
                      <a:pt x="539" y="1"/>
                    </a:moveTo>
                    <a:cubicBezTo>
                      <a:pt x="239" y="1"/>
                      <a:pt x="1" y="244"/>
                      <a:pt x="1" y="539"/>
                    </a:cubicBezTo>
                    <a:cubicBezTo>
                      <a:pt x="1" y="838"/>
                      <a:pt x="239" y="1082"/>
                      <a:pt x="539" y="1082"/>
                    </a:cubicBezTo>
                    <a:cubicBezTo>
                      <a:pt x="838" y="1082"/>
                      <a:pt x="1082" y="838"/>
                      <a:pt x="1082" y="539"/>
                    </a:cubicBezTo>
                    <a:cubicBezTo>
                      <a:pt x="1082" y="244"/>
                      <a:pt x="838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8"/>
              <p:cNvSpPr/>
              <p:nvPr/>
            </p:nvSpPr>
            <p:spPr>
              <a:xfrm>
                <a:off x="2990775" y="3715712"/>
                <a:ext cx="54811" cy="54558"/>
              </a:xfrm>
              <a:custGeom>
                <a:rect b="b" l="l" r="r" t="t"/>
                <a:pathLst>
                  <a:path extrusionOk="0" h="1077" w="1082">
                    <a:moveTo>
                      <a:pt x="539" y="1"/>
                    </a:moveTo>
                    <a:cubicBezTo>
                      <a:pt x="239" y="1"/>
                      <a:pt x="1" y="239"/>
                      <a:pt x="1" y="539"/>
                    </a:cubicBezTo>
                    <a:cubicBezTo>
                      <a:pt x="1" y="838"/>
                      <a:pt x="239" y="1077"/>
                      <a:pt x="539" y="1077"/>
                    </a:cubicBezTo>
                    <a:cubicBezTo>
                      <a:pt x="838" y="1077"/>
                      <a:pt x="1082" y="838"/>
                      <a:pt x="1082" y="539"/>
                    </a:cubicBezTo>
                    <a:cubicBezTo>
                      <a:pt x="1082" y="239"/>
                      <a:pt x="838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2990775" y="3601075"/>
                <a:ext cx="54811" cy="54811"/>
              </a:xfrm>
              <a:custGeom>
                <a:rect b="b" l="l" r="r" t="t"/>
                <a:pathLst>
                  <a:path extrusionOk="0" h="1082" w="1082">
                    <a:moveTo>
                      <a:pt x="539" y="1"/>
                    </a:moveTo>
                    <a:cubicBezTo>
                      <a:pt x="239" y="1"/>
                      <a:pt x="1" y="244"/>
                      <a:pt x="1" y="544"/>
                    </a:cubicBezTo>
                    <a:cubicBezTo>
                      <a:pt x="1" y="843"/>
                      <a:pt x="239" y="1082"/>
                      <a:pt x="539" y="1082"/>
                    </a:cubicBezTo>
                    <a:cubicBezTo>
                      <a:pt x="838" y="1082"/>
                      <a:pt x="1082" y="843"/>
                      <a:pt x="1082" y="544"/>
                    </a:cubicBezTo>
                    <a:cubicBezTo>
                      <a:pt x="1082" y="244"/>
                      <a:pt x="838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3085908" y="4059117"/>
                <a:ext cx="54761" cy="54558"/>
              </a:xfrm>
              <a:custGeom>
                <a:rect b="b" l="l" r="r" t="t"/>
                <a:pathLst>
                  <a:path extrusionOk="0" h="1077" w="1081">
                    <a:moveTo>
                      <a:pt x="543" y="1"/>
                    </a:moveTo>
                    <a:cubicBezTo>
                      <a:pt x="244" y="1"/>
                      <a:pt x="0" y="239"/>
                      <a:pt x="0" y="539"/>
                    </a:cubicBezTo>
                    <a:cubicBezTo>
                      <a:pt x="0" y="838"/>
                      <a:pt x="244" y="1076"/>
                      <a:pt x="543" y="1076"/>
                    </a:cubicBezTo>
                    <a:cubicBezTo>
                      <a:pt x="843" y="1076"/>
                      <a:pt x="1081" y="838"/>
                      <a:pt x="1081" y="539"/>
                    </a:cubicBezTo>
                    <a:cubicBezTo>
                      <a:pt x="1081" y="239"/>
                      <a:pt x="843" y="1"/>
                      <a:pt x="5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>
                <a:off x="3085908" y="3944480"/>
                <a:ext cx="54761" cy="54811"/>
              </a:xfrm>
              <a:custGeom>
                <a:rect b="b" l="l" r="r" t="t"/>
                <a:pathLst>
                  <a:path extrusionOk="0" h="1082" w="1081">
                    <a:moveTo>
                      <a:pt x="543" y="1"/>
                    </a:moveTo>
                    <a:cubicBezTo>
                      <a:pt x="244" y="1"/>
                      <a:pt x="0" y="244"/>
                      <a:pt x="0" y="544"/>
                    </a:cubicBezTo>
                    <a:cubicBezTo>
                      <a:pt x="0" y="838"/>
                      <a:pt x="244" y="1082"/>
                      <a:pt x="543" y="1082"/>
                    </a:cubicBezTo>
                    <a:cubicBezTo>
                      <a:pt x="843" y="1082"/>
                      <a:pt x="1081" y="838"/>
                      <a:pt x="1081" y="544"/>
                    </a:cubicBezTo>
                    <a:cubicBezTo>
                      <a:pt x="1081" y="244"/>
                      <a:pt x="843" y="1"/>
                      <a:pt x="5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3085655" y="3830096"/>
                <a:ext cx="55571" cy="54811"/>
              </a:xfrm>
              <a:custGeom>
                <a:rect b="b" l="l" r="r" t="t"/>
                <a:pathLst>
                  <a:path extrusionOk="0" h="1082" w="1097">
                    <a:moveTo>
                      <a:pt x="547" y="1"/>
                    </a:moveTo>
                    <a:cubicBezTo>
                      <a:pt x="544" y="1"/>
                      <a:pt x="541" y="1"/>
                      <a:pt x="538" y="1"/>
                    </a:cubicBezTo>
                    <a:cubicBezTo>
                      <a:pt x="239" y="6"/>
                      <a:pt x="0" y="255"/>
                      <a:pt x="5" y="554"/>
                    </a:cubicBezTo>
                    <a:cubicBezTo>
                      <a:pt x="15" y="845"/>
                      <a:pt x="254" y="1082"/>
                      <a:pt x="549" y="1082"/>
                    </a:cubicBezTo>
                    <a:cubicBezTo>
                      <a:pt x="552" y="1082"/>
                      <a:pt x="555" y="1082"/>
                      <a:pt x="558" y="1082"/>
                    </a:cubicBezTo>
                    <a:cubicBezTo>
                      <a:pt x="858" y="1077"/>
                      <a:pt x="1096" y="828"/>
                      <a:pt x="1086" y="529"/>
                    </a:cubicBezTo>
                    <a:cubicBezTo>
                      <a:pt x="1081" y="232"/>
                      <a:pt x="838" y="1"/>
                      <a:pt x="5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3085655" y="3715712"/>
                <a:ext cx="55571" cy="54558"/>
              </a:xfrm>
              <a:custGeom>
                <a:rect b="b" l="l" r="r" t="t"/>
                <a:pathLst>
                  <a:path extrusionOk="0" h="1077" w="1097">
                    <a:moveTo>
                      <a:pt x="545" y="1"/>
                    </a:moveTo>
                    <a:cubicBezTo>
                      <a:pt x="254" y="1"/>
                      <a:pt x="15" y="230"/>
                      <a:pt x="5" y="524"/>
                    </a:cubicBezTo>
                    <a:cubicBezTo>
                      <a:pt x="0" y="823"/>
                      <a:pt x="234" y="1072"/>
                      <a:pt x="533" y="1077"/>
                    </a:cubicBezTo>
                    <a:cubicBezTo>
                      <a:pt x="539" y="1077"/>
                      <a:pt x="545" y="1077"/>
                      <a:pt x="552" y="1077"/>
                    </a:cubicBezTo>
                    <a:cubicBezTo>
                      <a:pt x="843" y="1077"/>
                      <a:pt x="1081" y="847"/>
                      <a:pt x="1086" y="554"/>
                    </a:cubicBezTo>
                    <a:cubicBezTo>
                      <a:pt x="1096" y="255"/>
                      <a:pt x="863" y="6"/>
                      <a:pt x="563" y="1"/>
                    </a:cubicBezTo>
                    <a:cubicBezTo>
                      <a:pt x="557" y="1"/>
                      <a:pt x="551" y="1"/>
                      <a:pt x="5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3085908" y="3601075"/>
                <a:ext cx="54761" cy="54811"/>
              </a:xfrm>
              <a:custGeom>
                <a:rect b="b" l="l" r="r" t="t"/>
                <a:pathLst>
                  <a:path extrusionOk="0" h="1082" w="1081">
                    <a:moveTo>
                      <a:pt x="543" y="1"/>
                    </a:moveTo>
                    <a:cubicBezTo>
                      <a:pt x="244" y="1"/>
                      <a:pt x="0" y="244"/>
                      <a:pt x="0" y="544"/>
                    </a:cubicBezTo>
                    <a:cubicBezTo>
                      <a:pt x="0" y="843"/>
                      <a:pt x="244" y="1082"/>
                      <a:pt x="543" y="1082"/>
                    </a:cubicBezTo>
                    <a:cubicBezTo>
                      <a:pt x="843" y="1082"/>
                      <a:pt x="1081" y="843"/>
                      <a:pt x="1081" y="544"/>
                    </a:cubicBezTo>
                    <a:cubicBezTo>
                      <a:pt x="1081" y="244"/>
                      <a:pt x="843" y="1"/>
                      <a:pt x="5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5" name="Google Shape;335;p28"/>
            <p:cNvGrpSpPr/>
            <p:nvPr/>
          </p:nvGrpSpPr>
          <p:grpSpPr>
            <a:xfrm rot="5400000">
              <a:off x="503850" y="3706250"/>
              <a:ext cx="150451" cy="512600"/>
              <a:chOff x="2990775" y="3601075"/>
              <a:chExt cx="150451" cy="512600"/>
            </a:xfrm>
          </p:grpSpPr>
          <p:sp>
            <p:nvSpPr>
              <p:cNvPr id="336" name="Google Shape;336;p28"/>
              <p:cNvSpPr/>
              <p:nvPr/>
            </p:nvSpPr>
            <p:spPr>
              <a:xfrm>
                <a:off x="2990775" y="4059117"/>
                <a:ext cx="54811" cy="54558"/>
              </a:xfrm>
              <a:custGeom>
                <a:rect b="b" l="l" r="r" t="t"/>
                <a:pathLst>
                  <a:path extrusionOk="0" h="1077" w="1082">
                    <a:moveTo>
                      <a:pt x="539" y="1"/>
                    </a:moveTo>
                    <a:cubicBezTo>
                      <a:pt x="239" y="1"/>
                      <a:pt x="1" y="239"/>
                      <a:pt x="1" y="539"/>
                    </a:cubicBezTo>
                    <a:cubicBezTo>
                      <a:pt x="1" y="838"/>
                      <a:pt x="239" y="1076"/>
                      <a:pt x="539" y="1076"/>
                    </a:cubicBezTo>
                    <a:cubicBezTo>
                      <a:pt x="838" y="1076"/>
                      <a:pt x="1082" y="838"/>
                      <a:pt x="1082" y="539"/>
                    </a:cubicBezTo>
                    <a:cubicBezTo>
                      <a:pt x="1082" y="239"/>
                      <a:pt x="838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2990775" y="3944480"/>
                <a:ext cx="54811" cy="54811"/>
              </a:xfrm>
              <a:custGeom>
                <a:rect b="b" l="l" r="r" t="t"/>
                <a:pathLst>
                  <a:path extrusionOk="0" h="1082" w="1082">
                    <a:moveTo>
                      <a:pt x="539" y="1"/>
                    </a:moveTo>
                    <a:cubicBezTo>
                      <a:pt x="239" y="1"/>
                      <a:pt x="1" y="244"/>
                      <a:pt x="1" y="544"/>
                    </a:cubicBezTo>
                    <a:cubicBezTo>
                      <a:pt x="1" y="838"/>
                      <a:pt x="239" y="1082"/>
                      <a:pt x="539" y="1082"/>
                    </a:cubicBezTo>
                    <a:cubicBezTo>
                      <a:pt x="838" y="1082"/>
                      <a:pt x="1082" y="838"/>
                      <a:pt x="1082" y="544"/>
                    </a:cubicBezTo>
                    <a:cubicBezTo>
                      <a:pt x="1082" y="244"/>
                      <a:pt x="838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>
                <a:off x="2990775" y="3830096"/>
                <a:ext cx="54811" cy="54811"/>
              </a:xfrm>
              <a:custGeom>
                <a:rect b="b" l="l" r="r" t="t"/>
                <a:pathLst>
                  <a:path extrusionOk="0" h="1082" w="1082">
                    <a:moveTo>
                      <a:pt x="539" y="1"/>
                    </a:moveTo>
                    <a:cubicBezTo>
                      <a:pt x="239" y="1"/>
                      <a:pt x="1" y="244"/>
                      <a:pt x="1" y="539"/>
                    </a:cubicBezTo>
                    <a:cubicBezTo>
                      <a:pt x="1" y="838"/>
                      <a:pt x="239" y="1082"/>
                      <a:pt x="539" y="1082"/>
                    </a:cubicBezTo>
                    <a:cubicBezTo>
                      <a:pt x="838" y="1082"/>
                      <a:pt x="1082" y="838"/>
                      <a:pt x="1082" y="539"/>
                    </a:cubicBezTo>
                    <a:cubicBezTo>
                      <a:pt x="1082" y="244"/>
                      <a:pt x="838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8"/>
              <p:cNvSpPr/>
              <p:nvPr/>
            </p:nvSpPr>
            <p:spPr>
              <a:xfrm>
                <a:off x="2990775" y="3715712"/>
                <a:ext cx="54811" cy="54558"/>
              </a:xfrm>
              <a:custGeom>
                <a:rect b="b" l="l" r="r" t="t"/>
                <a:pathLst>
                  <a:path extrusionOk="0" h="1077" w="1082">
                    <a:moveTo>
                      <a:pt x="539" y="1"/>
                    </a:moveTo>
                    <a:cubicBezTo>
                      <a:pt x="239" y="1"/>
                      <a:pt x="1" y="239"/>
                      <a:pt x="1" y="539"/>
                    </a:cubicBezTo>
                    <a:cubicBezTo>
                      <a:pt x="1" y="838"/>
                      <a:pt x="239" y="1077"/>
                      <a:pt x="539" y="1077"/>
                    </a:cubicBezTo>
                    <a:cubicBezTo>
                      <a:pt x="838" y="1077"/>
                      <a:pt x="1082" y="838"/>
                      <a:pt x="1082" y="539"/>
                    </a:cubicBezTo>
                    <a:cubicBezTo>
                      <a:pt x="1082" y="239"/>
                      <a:pt x="838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8"/>
              <p:cNvSpPr/>
              <p:nvPr/>
            </p:nvSpPr>
            <p:spPr>
              <a:xfrm>
                <a:off x="2990775" y="3601075"/>
                <a:ext cx="54811" cy="54811"/>
              </a:xfrm>
              <a:custGeom>
                <a:rect b="b" l="l" r="r" t="t"/>
                <a:pathLst>
                  <a:path extrusionOk="0" h="1082" w="1082">
                    <a:moveTo>
                      <a:pt x="539" y="1"/>
                    </a:moveTo>
                    <a:cubicBezTo>
                      <a:pt x="239" y="1"/>
                      <a:pt x="1" y="244"/>
                      <a:pt x="1" y="544"/>
                    </a:cubicBezTo>
                    <a:cubicBezTo>
                      <a:pt x="1" y="843"/>
                      <a:pt x="239" y="1082"/>
                      <a:pt x="539" y="1082"/>
                    </a:cubicBezTo>
                    <a:cubicBezTo>
                      <a:pt x="838" y="1082"/>
                      <a:pt x="1082" y="843"/>
                      <a:pt x="1082" y="544"/>
                    </a:cubicBezTo>
                    <a:cubicBezTo>
                      <a:pt x="1082" y="244"/>
                      <a:pt x="838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>
                <a:off x="3085908" y="4059117"/>
                <a:ext cx="54761" cy="54558"/>
              </a:xfrm>
              <a:custGeom>
                <a:rect b="b" l="l" r="r" t="t"/>
                <a:pathLst>
                  <a:path extrusionOk="0" h="1077" w="1081">
                    <a:moveTo>
                      <a:pt x="543" y="1"/>
                    </a:moveTo>
                    <a:cubicBezTo>
                      <a:pt x="244" y="1"/>
                      <a:pt x="0" y="239"/>
                      <a:pt x="0" y="539"/>
                    </a:cubicBezTo>
                    <a:cubicBezTo>
                      <a:pt x="0" y="838"/>
                      <a:pt x="244" y="1076"/>
                      <a:pt x="543" y="1076"/>
                    </a:cubicBezTo>
                    <a:cubicBezTo>
                      <a:pt x="843" y="1076"/>
                      <a:pt x="1081" y="838"/>
                      <a:pt x="1081" y="539"/>
                    </a:cubicBezTo>
                    <a:cubicBezTo>
                      <a:pt x="1081" y="239"/>
                      <a:pt x="843" y="1"/>
                      <a:pt x="5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>
                <a:off x="3085908" y="3944480"/>
                <a:ext cx="54761" cy="54811"/>
              </a:xfrm>
              <a:custGeom>
                <a:rect b="b" l="l" r="r" t="t"/>
                <a:pathLst>
                  <a:path extrusionOk="0" h="1082" w="1081">
                    <a:moveTo>
                      <a:pt x="543" y="1"/>
                    </a:moveTo>
                    <a:cubicBezTo>
                      <a:pt x="244" y="1"/>
                      <a:pt x="0" y="244"/>
                      <a:pt x="0" y="544"/>
                    </a:cubicBezTo>
                    <a:cubicBezTo>
                      <a:pt x="0" y="838"/>
                      <a:pt x="244" y="1082"/>
                      <a:pt x="543" y="1082"/>
                    </a:cubicBezTo>
                    <a:cubicBezTo>
                      <a:pt x="843" y="1082"/>
                      <a:pt x="1081" y="838"/>
                      <a:pt x="1081" y="544"/>
                    </a:cubicBezTo>
                    <a:cubicBezTo>
                      <a:pt x="1081" y="244"/>
                      <a:pt x="843" y="1"/>
                      <a:pt x="5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8"/>
              <p:cNvSpPr/>
              <p:nvPr/>
            </p:nvSpPr>
            <p:spPr>
              <a:xfrm>
                <a:off x="3085655" y="3830096"/>
                <a:ext cx="55571" cy="54811"/>
              </a:xfrm>
              <a:custGeom>
                <a:rect b="b" l="l" r="r" t="t"/>
                <a:pathLst>
                  <a:path extrusionOk="0" h="1082" w="1097">
                    <a:moveTo>
                      <a:pt x="547" y="1"/>
                    </a:moveTo>
                    <a:cubicBezTo>
                      <a:pt x="544" y="1"/>
                      <a:pt x="541" y="1"/>
                      <a:pt x="538" y="1"/>
                    </a:cubicBezTo>
                    <a:cubicBezTo>
                      <a:pt x="239" y="6"/>
                      <a:pt x="0" y="255"/>
                      <a:pt x="5" y="554"/>
                    </a:cubicBezTo>
                    <a:cubicBezTo>
                      <a:pt x="15" y="845"/>
                      <a:pt x="254" y="1082"/>
                      <a:pt x="549" y="1082"/>
                    </a:cubicBezTo>
                    <a:cubicBezTo>
                      <a:pt x="552" y="1082"/>
                      <a:pt x="555" y="1082"/>
                      <a:pt x="558" y="1082"/>
                    </a:cubicBezTo>
                    <a:cubicBezTo>
                      <a:pt x="858" y="1077"/>
                      <a:pt x="1096" y="828"/>
                      <a:pt x="1086" y="529"/>
                    </a:cubicBezTo>
                    <a:cubicBezTo>
                      <a:pt x="1081" y="232"/>
                      <a:pt x="838" y="1"/>
                      <a:pt x="5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>
                <a:off x="3085655" y="3715712"/>
                <a:ext cx="55571" cy="54558"/>
              </a:xfrm>
              <a:custGeom>
                <a:rect b="b" l="l" r="r" t="t"/>
                <a:pathLst>
                  <a:path extrusionOk="0" h="1077" w="1097">
                    <a:moveTo>
                      <a:pt x="545" y="1"/>
                    </a:moveTo>
                    <a:cubicBezTo>
                      <a:pt x="254" y="1"/>
                      <a:pt x="15" y="230"/>
                      <a:pt x="5" y="524"/>
                    </a:cubicBezTo>
                    <a:cubicBezTo>
                      <a:pt x="0" y="823"/>
                      <a:pt x="234" y="1072"/>
                      <a:pt x="533" y="1077"/>
                    </a:cubicBezTo>
                    <a:cubicBezTo>
                      <a:pt x="539" y="1077"/>
                      <a:pt x="545" y="1077"/>
                      <a:pt x="552" y="1077"/>
                    </a:cubicBezTo>
                    <a:cubicBezTo>
                      <a:pt x="843" y="1077"/>
                      <a:pt x="1081" y="847"/>
                      <a:pt x="1086" y="554"/>
                    </a:cubicBezTo>
                    <a:cubicBezTo>
                      <a:pt x="1096" y="255"/>
                      <a:pt x="863" y="6"/>
                      <a:pt x="563" y="1"/>
                    </a:cubicBezTo>
                    <a:cubicBezTo>
                      <a:pt x="557" y="1"/>
                      <a:pt x="551" y="1"/>
                      <a:pt x="5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8"/>
              <p:cNvSpPr/>
              <p:nvPr/>
            </p:nvSpPr>
            <p:spPr>
              <a:xfrm>
                <a:off x="3085908" y="3601075"/>
                <a:ext cx="54761" cy="54811"/>
              </a:xfrm>
              <a:custGeom>
                <a:rect b="b" l="l" r="r" t="t"/>
                <a:pathLst>
                  <a:path extrusionOk="0" h="1082" w="1081">
                    <a:moveTo>
                      <a:pt x="543" y="1"/>
                    </a:moveTo>
                    <a:cubicBezTo>
                      <a:pt x="244" y="1"/>
                      <a:pt x="0" y="244"/>
                      <a:pt x="0" y="544"/>
                    </a:cubicBezTo>
                    <a:cubicBezTo>
                      <a:pt x="0" y="843"/>
                      <a:pt x="244" y="1082"/>
                      <a:pt x="543" y="1082"/>
                    </a:cubicBezTo>
                    <a:cubicBezTo>
                      <a:pt x="843" y="1082"/>
                      <a:pt x="1081" y="843"/>
                      <a:pt x="1081" y="544"/>
                    </a:cubicBezTo>
                    <a:cubicBezTo>
                      <a:pt x="1081" y="244"/>
                      <a:pt x="843" y="1"/>
                      <a:pt x="5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9"/>
          <p:cNvGrpSpPr/>
          <p:nvPr/>
        </p:nvGrpSpPr>
        <p:grpSpPr>
          <a:xfrm>
            <a:off x="-1286628" y="-2006477"/>
            <a:ext cx="13147933" cy="8140478"/>
            <a:chOff x="-1286628" y="-2006477"/>
            <a:chExt cx="13147933" cy="8140478"/>
          </a:xfrm>
        </p:grpSpPr>
        <p:sp>
          <p:nvSpPr>
            <p:cNvPr id="348" name="Google Shape;348;p29"/>
            <p:cNvSpPr/>
            <p:nvPr/>
          </p:nvSpPr>
          <p:spPr>
            <a:xfrm flipH="1" rot="1393865">
              <a:off x="2191780" y="-1235571"/>
              <a:ext cx="4612231" cy="3421842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 rot="5400000">
              <a:off x="-1972406" y="1831364"/>
              <a:ext cx="4988414" cy="3616860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 rot="-7958820">
              <a:off x="7296844" y="510948"/>
              <a:ext cx="4559509" cy="2012717"/>
            </a:xfrm>
            <a:custGeom>
              <a:rect b="b" l="l" r="r" t="t"/>
              <a:pathLst>
                <a:path extrusionOk="0" h="26742" w="60580">
                  <a:moveTo>
                    <a:pt x="32779" y="1"/>
                  </a:moveTo>
                  <a:cubicBezTo>
                    <a:pt x="31782" y="1"/>
                    <a:pt x="30762" y="180"/>
                    <a:pt x="29749" y="566"/>
                  </a:cubicBezTo>
                  <a:cubicBezTo>
                    <a:pt x="23391" y="2992"/>
                    <a:pt x="19104" y="8974"/>
                    <a:pt x="12254" y="10572"/>
                  </a:cubicBezTo>
                  <a:cubicBezTo>
                    <a:pt x="11310" y="10793"/>
                    <a:pt x="10371" y="10849"/>
                    <a:pt x="9440" y="10849"/>
                  </a:cubicBezTo>
                  <a:cubicBezTo>
                    <a:pt x="8468" y="10849"/>
                    <a:pt x="7503" y="10788"/>
                    <a:pt x="6545" y="10788"/>
                  </a:cubicBezTo>
                  <a:cubicBezTo>
                    <a:pt x="6077" y="10788"/>
                    <a:pt x="5610" y="10803"/>
                    <a:pt x="5145" y="10846"/>
                  </a:cubicBezTo>
                  <a:cubicBezTo>
                    <a:pt x="4932" y="10867"/>
                    <a:pt x="4724" y="10892"/>
                    <a:pt x="4511" y="10922"/>
                  </a:cubicBezTo>
                  <a:cubicBezTo>
                    <a:pt x="457" y="11557"/>
                    <a:pt x="0" y="16747"/>
                    <a:pt x="1365" y="19812"/>
                  </a:cubicBezTo>
                  <a:cubicBezTo>
                    <a:pt x="2628" y="22638"/>
                    <a:pt x="5434" y="24379"/>
                    <a:pt x="8469" y="24643"/>
                  </a:cubicBezTo>
                  <a:cubicBezTo>
                    <a:pt x="8904" y="24680"/>
                    <a:pt x="9336" y="24699"/>
                    <a:pt x="9763" y="24699"/>
                  </a:cubicBezTo>
                  <a:cubicBezTo>
                    <a:pt x="17407" y="24699"/>
                    <a:pt x="23833" y="18836"/>
                    <a:pt x="29095" y="13911"/>
                  </a:cubicBezTo>
                  <a:cubicBezTo>
                    <a:pt x="30311" y="12773"/>
                    <a:pt x="31888" y="11597"/>
                    <a:pt x="33643" y="11597"/>
                  </a:cubicBezTo>
                  <a:cubicBezTo>
                    <a:pt x="33828" y="11597"/>
                    <a:pt x="34015" y="11610"/>
                    <a:pt x="34204" y="11638"/>
                  </a:cubicBezTo>
                  <a:cubicBezTo>
                    <a:pt x="36579" y="11983"/>
                    <a:pt x="39111" y="14931"/>
                    <a:pt x="40090" y="16935"/>
                  </a:cubicBezTo>
                  <a:cubicBezTo>
                    <a:pt x="41871" y="20593"/>
                    <a:pt x="43652" y="23090"/>
                    <a:pt x="47356" y="24962"/>
                  </a:cubicBezTo>
                  <a:cubicBezTo>
                    <a:pt x="49300" y="25946"/>
                    <a:pt x="51900" y="26741"/>
                    <a:pt x="54380" y="26741"/>
                  </a:cubicBezTo>
                  <a:cubicBezTo>
                    <a:pt x="56108" y="26741"/>
                    <a:pt x="57778" y="26355"/>
                    <a:pt x="59128" y="25378"/>
                  </a:cubicBezTo>
                  <a:cubicBezTo>
                    <a:pt x="60407" y="24455"/>
                    <a:pt x="60579" y="22273"/>
                    <a:pt x="60320" y="20857"/>
                  </a:cubicBezTo>
                  <a:cubicBezTo>
                    <a:pt x="59945" y="18792"/>
                    <a:pt x="58839" y="18143"/>
                    <a:pt x="56809" y="17980"/>
                  </a:cubicBezTo>
                  <a:cubicBezTo>
                    <a:pt x="53760" y="17732"/>
                    <a:pt x="50365" y="16595"/>
                    <a:pt x="47458" y="15677"/>
                  </a:cubicBezTo>
                  <a:cubicBezTo>
                    <a:pt x="43728" y="14494"/>
                    <a:pt x="42612" y="10146"/>
                    <a:pt x="41607" y="6858"/>
                  </a:cubicBezTo>
                  <a:cubicBezTo>
                    <a:pt x="40393" y="2879"/>
                    <a:pt x="36774" y="1"/>
                    <a:pt x="32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29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29"/>
          <p:cNvGrpSpPr/>
          <p:nvPr/>
        </p:nvGrpSpPr>
        <p:grpSpPr>
          <a:xfrm rot="5400000">
            <a:off x="8524150" y="3694875"/>
            <a:ext cx="150451" cy="512600"/>
            <a:chOff x="2990775" y="3601075"/>
            <a:chExt cx="150451" cy="512600"/>
          </a:xfrm>
        </p:grpSpPr>
        <p:sp>
          <p:nvSpPr>
            <p:cNvPr id="353" name="Google Shape;353;p29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9"/>
          <p:cNvGrpSpPr/>
          <p:nvPr/>
        </p:nvGrpSpPr>
        <p:grpSpPr>
          <a:xfrm>
            <a:off x="151949" y="953064"/>
            <a:ext cx="8791545" cy="1018955"/>
            <a:chOff x="151949" y="953064"/>
            <a:chExt cx="8791545" cy="1018955"/>
          </a:xfrm>
        </p:grpSpPr>
        <p:grpSp>
          <p:nvGrpSpPr>
            <p:cNvPr id="364" name="Google Shape;364;p29"/>
            <p:cNvGrpSpPr/>
            <p:nvPr/>
          </p:nvGrpSpPr>
          <p:grpSpPr>
            <a:xfrm rot="-5400000">
              <a:off x="131337" y="973675"/>
              <a:ext cx="780917" cy="739694"/>
              <a:chOff x="5397450" y="983750"/>
              <a:chExt cx="780917" cy="739694"/>
            </a:xfrm>
          </p:grpSpPr>
          <p:sp>
            <p:nvSpPr>
              <p:cNvPr id="365" name="Google Shape;365;p29"/>
              <p:cNvSpPr/>
              <p:nvPr/>
            </p:nvSpPr>
            <p:spPr>
              <a:xfrm>
                <a:off x="5397450" y="983750"/>
                <a:ext cx="739694" cy="7396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42875" rotWithShape="0" algn="bl" dir="5400000" dist="952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9"/>
              <p:cNvSpPr/>
              <p:nvPr/>
            </p:nvSpPr>
            <p:spPr>
              <a:xfrm>
                <a:off x="5498250" y="1084550"/>
                <a:ext cx="538094" cy="5380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42875" rotWithShape="0" algn="bl" dir="5400000" dist="47625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>
                <a:off x="5926700" y="983750"/>
                <a:ext cx="251667" cy="251667"/>
              </a:xfrm>
              <a:custGeom>
                <a:rect b="b" l="l" r="r" t="t"/>
                <a:pathLst>
                  <a:path extrusionOk="0" h="15523" w="15523">
                    <a:moveTo>
                      <a:pt x="7759" y="1"/>
                    </a:moveTo>
                    <a:cubicBezTo>
                      <a:pt x="6755" y="5942"/>
                      <a:pt x="5938" y="6759"/>
                      <a:pt x="1" y="7764"/>
                    </a:cubicBezTo>
                    <a:cubicBezTo>
                      <a:pt x="5938" y="8769"/>
                      <a:pt x="6755" y="9585"/>
                      <a:pt x="7759" y="15522"/>
                    </a:cubicBezTo>
                    <a:cubicBezTo>
                      <a:pt x="8764" y="9585"/>
                      <a:pt x="9581" y="8769"/>
                      <a:pt x="15522" y="7764"/>
                    </a:cubicBezTo>
                    <a:cubicBezTo>
                      <a:pt x="9581" y="6759"/>
                      <a:pt x="8764" y="5942"/>
                      <a:pt x="7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" name="Google Shape;368;p29"/>
            <p:cNvGrpSpPr/>
            <p:nvPr/>
          </p:nvGrpSpPr>
          <p:grpSpPr>
            <a:xfrm>
              <a:off x="8152025" y="1232325"/>
              <a:ext cx="791469" cy="739694"/>
              <a:chOff x="8352525" y="3155950"/>
              <a:chExt cx="791469" cy="739694"/>
            </a:xfrm>
          </p:grpSpPr>
          <p:sp>
            <p:nvSpPr>
              <p:cNvPr id="369" name="Google Shape;369;p29"/>
              <p:cNvSpPr/>
              <p:nvPr/>
            </p:nvSpPr>
            <p:spPr>
              <a:xfrm>
                <a:off x="8404300" y="3155950"/>
                <a:ext cx="739694" cy="7396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42875" rotWithShape="0" algn="bl" dir="5400000" dist="952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9"/>
              <p:cNvSpPr/>
              <p:nvPr/>
            </p:nvSpPr>
            <p:spPr>
              <a:xfrm>
                <a:off x="8505100" y="3256750"/>
                <a:ext cx="538094" cy="5380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42875" rotWithShape="0" algn="bl" dir="5400000" dist="47625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9"/>
              <p:cNvSpPr/>
              <p:nvPr/>
            </p:nvSpPr>
            <p:spPr>
              <a:xfrm>
                <a:off x="8352525" y="3636813"/>
                <a:ext cx="251667" cy="251667"/>
              </a:xfrm>
              <a:custGeom>
                <a:rect b="b" l="l" r="r" t="t"/>
                <a:pathLst>
                  <a:path extrusionOk="0" h="15523" w="15523">
                    <a:moveTo>
                      <a:pt x="7759" y="1"/>
                    </a:moveTo>
                    <a:cubicBezTo>
                      <a:pt x="6755" y="5942"/>
                      <a:pt x="5938" y="6759"/>
                      <a:pt x="1" y="7764"/>
                    </a:cubicBezTo>
                    <a:cubicBezTo>
                      <a:pt x="5938" y="8769"/>
                      <a:pt x="6755" y="9585"/>
                      <a:pt x="7759" y="15522"/>
                    </a:cubicBezTo>
                    <a:cubicBezTo>
                      <a:pt x="8764" y="9585"/>
                      <a:pt x="9581" y="8769"/>
                      <a:pt x="15522" y="7764"/>
                    </a:cubicBezTo>
                    <a:cubicBezTo>
                      <a:pt x="9581" y="6759"/>
                      <a:pt x="8764" y="5942"/>
                      <a:pt x="7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-1587952" y="-1838559"/>
            <a:ext cx="12998824" cy="7605924"/>
            <a:chOff x="-1587952" y="-1838559"/>
            <a:chExt cx="12998824" cy="7605924"/>
          </a:xfrm>
        </p:grpSpPr>
        <p:sp>
          <p:nvSpPr>
            <p:cNvPr id="32" name="Google Shape;32;p4"/>
            <p:cNvSpPr/>
            <p:nvPr/>
          </p:nvSpPr>
          <p:spPr>
            <a:xfrm rot="-1393865">
              <a:off x="-1375841" y="-1020919"/>
              <a:ext cx="4559545" cy="2012733"/>
            </a:xfrm>
            <a:custGeom>
              <a:rect b="b" l="l" r="r" t="t"/>
              <a:pathLst>
                <a:path extrusionOk="0" h="26742" w="60580">
                  <a:moveTo>
                    <a:pt x="32779" y="1"/>
                  </a:moveTo>
                  <a:cubicBezTo>
                    <a:pt x="31782" y="1"/>
                    <a:pt x="30762" y="180"/>
                    <a:pt x="29749" y="566"/>
                  </a:cubicBezTo>
                  <a:cubicBezTo>
                    <a:pt x="23391" y="2992"/>
                    <a:pt x="19104" y="8974"/>
                    <a:pt x="12254" y="10572"/>
                  </a:cubicBezTo>
                  <a:cubicBezTo>
                    <a:pt x="11310" y="10793"/>
                    <a:pt x="10371" y="10849"/>
                    <a:pt x="9440" y="10849"/>
                  </a:cubicBezTo>
                  <a:cubicBezTo>
                    <a:pt x="8468" y="10849"/>
                    <a:pt x="7503" y="10788"/>
                    <a:pt x="6545" y="10788"/>
                  </a:cubicBezTo>
                  <a:cubicBezTo>
                    <a:pt x="6077" y="10788"/>
                    <a:pt x="5610" y="10803"/>
                    <a:pt x="5145" y="10846"/>
                  </a:cubicBezTo>
                  <a:cubicBezTo>
                    <a:pt x="4932" y="10867"/>
                    <a:pt x="4724" y="10892"/>
                    <a:pt x="4511" y="10922"/>
                  </a:cubicBezTo>
                  <a:cubicBezTo>
                    <a:pt x="457" y="11557"/>
                    <a:pt x="0" y="16747"/>
                    <a:pt x="1365" y="19812"/>
                  </a:cubicBezTo>
                  <a:cubicBezTo>
                    <a:pt x="2628" y="22638"/>
                    <a:pt x="5434" y="24379"/>
                    <a:pt x="8469" y="24643"/>
                  </a:cubicBezTo>
                  <a:cubicBezTo>
                    <a:pt x="8904" y="24680"/>
                    <a:pt x="9336" y="24699"/>
                    <a:pt x="9763" y="24699"/>
                  </a:cubicBezTo>
                  <a:cubicBezTo>
                    <a:pt x="17407" y="24699"/>
                    <a:pt x="23833" y="18836"/>
                    <a:pt x="29095" y="13911"/>
                  </a:cubicBezTo>
                  <a:cubicBezTo>
                    <a:pt x="30311" y="12773"/>
                    <a:pt x="31888" y="11597"/>
                    <a:pt x="33643" y="11597"/>
                  </a:cubicBezTo>
                  <a:cubicBezTo>
                    <a:pt x="33828" y="11597"/>
                    <a:pt x="34015" y="11610"/>
                    <a:pt x="34204" y="11638"/>
                  </a:cubicBezTo>
                  <a:cubicBezTo>
                    <a:pt x="36579" y="11983"/>
                    <a:pt x="39111" y="14931"/>
                    <a:pt x="40090" y="16935"/>
                  </a:cubicBezTo>
                  <a:cubicBezTo>
                    <a:pt x="41871" y="20593"/>
                    <a:pt x="43652" y="23090"/>
                    <a:pt x="47356" y="24962"/>
                  </a:cubicBezTo>
                  <a:cubicBezTo>
                    <a:pt x="49300" y="25946"/>
                    <a:pt x="51900" y="26741"/>
                    <a:pt x="54380" y="26741"/>
                  </a:cubicBezTo>
                  <a:cubicBezTo>
                    <a:pt x="56108" y="26741"/>
                    <a:pt x="57778" y="26355"/>
                    <a:pt x="59128" y="25378"/>
                  </a:cubicBezTo>
                  <a:cubicBezTo>
                    <a:pt x="60407" y="24455"/>
                    <a:pt x="60579" y="22273"/>
                    <a:pt x="60320" y="20857"/>
                  </a:cubicBezTo>
                  <a:cubicBezTo>
                    <a:pt x="59945" y="18792"/>
                    <a:pt x="58839" y="18143"/>
                    <a:pt x="56809" y="17980"/>
                  </a:cubicBezTo>
                  <a:cubicBezTo>
                    <a:pt x="53760" y="17732"/>
                    <a:pt x="50365" y="16595"/>
                    <a:pt x="47458" y="15677"/>
                  </a:cubicBezTo>
                  <a:cubicBezTo>
                    <a:pt x="43728" y="14494"/>
                    <a:pt x="42612" y="10146"/>
                    <a:pt x="41607" y="6858"/>
                  </a:cubicBezTo>
                  <a:cubicBezTo>
                    <a:pt x="40393" y="2879"/>
                    <a:pt x="36774" y="1"/>
                    <a:pt x="32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3617517">
              <a:off x="7127176" y="2282123"/>
              <a:ext cx="4559567" cy="2012743"/>
            </a:xfrm>
            <a:custGeom>
              <a:rect b="b" l="l" r="r" t="t"/>
              <a:pathLst>
                <a:path extrusionOk="0" h="26742" w="60580">
                  <a:moveTo>
                    <a:pt x="32779" y="1"/>
                  </a:moveTo>
                  <a:cubicBezTo>
                    <a:pt x="31782" y="1"/>
                    <a:pt x="30762" y="180"/>
                    <a:pt x="29749" y="566"/>
                  </a:cubicBezTo>
                  <a:cubicBezTo>
                    <a:pt x="23391" y="2992"/>
                    <a:pt x="19104" y="8974"/>
                    <a:pt x="12254" y="10572"/>
                  </a:cubicBezTo>
                  <a:cubicBezTo>
                    <a:pt x="11310" y="10793"/>
                    <a:pt x="10371" y="10849"/>
                    <a:pt x="9440" y="10849"/>
                  </a:cubicBezTo>
                  <a:cubicBezTo>
                    <a:pt x="8468" y="10849"/>
                    <a:pt x="7503" y="10788"/>
                    <a:pt x="6545" y="10788"/>
                  </a:cubicBezTo>
                  <a:cubicBezTo>
                    <a:pt x="6077" y="10788"/>
                    <a:pt x="5610" y="10803"/>
                    <a:pt x="5145" y="10846"/>
                  </a:cubicBezTo>
                  <a:cubicBezTo>
                    <a:pt x="4932" y="10867"/>
                    <a:pt x="4724" y="10892"/>
                    <a:pt x="4511" y="10922"/>
                  </a:cubicBezTo>
                  <a:cubicBezTo>
                    <a:pt x="457" y="11557"/>
                    <a:pt x="0" y="16747"/>
                    <a:pt x="1365" y="19812"/>
                  </a:cubicBezTo>
                  <a:cubicBezTo>
                    <a:pt x="2628" y="22638"/>
                    <a:pt x="5434" y="24379"/>
                    <a:pt x="8469" y="24643"/>
                  </a:cubicBezTo>
                  <a:cubicBezTo>
                    <a:pt x="8904" y="24680"/>
                    <a:pt x="9336" y="24699"/>
                    <a:pt x="9763" y="24699"/>
                  </a:cubicBezTo>
                  <a:cubicBezTo>
                    <a:pt x="17407" y="24699"/>
                    <a:pt x="23833" y="18836"/>
                    <a:pt x="29095" y="13911"/>
                  </a:cubicBezTo>
                  <a:cubicBezTo>
                    <a:pt x="30311" y="12773"/>
                    <a:pt x="31888" y="11597"/>
                    <a:pt x="33643" y="11597"/>
                  </a:cubicBezTo>
                  <a:cubicBezTo>
                    <a:pt x="33828" y="11597"/>
                    <a:pt x="34015" y="11610"/>
                    <a:pt x="34204" y="11638"/>
                  </a:cubicBezTo>
                  <a:cubicBezTo>
                    <a:pt x="36579" y="11983"/>
                    <a:pt x="39111" y="14931"/>
                    <a:pt x="40090" y="16935"/>
                  </a:cubicBezTo>
                  <a:cubicBezTo>
                    <a:pt x="41871" y="20593"/>
                    <a:pt x="43652" y="23090"/>
                    <a:pt x="47356" y="24962"/>
                  </a:cubicBezTo>
                  <a:cubicBezTo>
                    <a:pt x="49300" y="25946"/>
                    <a:pt x="51900" y="26741"/>
                    <a:pt x="54380" y="26741"/>
                  </a:cubicBezTo>
                  <a:cubicBezTo>
                    <a:pt x="56108" y="26741"/>
                    <a:pt x="57778" y="26355"/>
                    <a:pt x="59128" y="25378"/>
                  </a:cubicBezTo>
                  <a:cubicBezTo>
                    <a:pt x="60407" y="24455"/>
                    <a:pt x="60579" y="22273"/>
                    <a:pt x="60320" y="20857"/>
                  </a:cubicBezTo>
                  <a:cubicBezTo>
                    <a:pt x="59945" y="18792"/>
                    <a:pt x="58839" y="18143"/>
                    <a:pt x="56809" y="17980"/>
                  </a:cubicBezTo>
                  <a:cubicBezTo>
                    <a:pt x="53760" y="17732"/>
                    <a:pt x="50365" y="16595"/>
                    <a:pt x="47458" y="15677"/>
                  </a:cubicBezTo>
                  <a:cubicBezTo>
                    <a:pt x="43728" y="14494"/>
                    <a:pt x="42612" y="10146"/>
                    <a:pt x="41607" y="6858"/>
                  </a:cubicBezTo>
                  <a:cubicBezTo>
                    <a:pt x="40393" y="2879"/>
                    <a:pt x="36774" y="1"/>
                    <a:pt x="32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828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1576200" y="1215775"/>
            <a:ext cx="59916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>
            <a:off x="539900" y="945850"/>
            <a:ext cx="182100" cy="18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0" y="456000"/>
            <a:ext cx="9035351" cy="2234386"/>
            <a:chOff x="0" y="456000"/>
            <a:chExt cx="9035351" cy="2234386"/>
          </a:xfrm>
        </p:grpSpPr>
        <p:grpSp>
          <p:nvGrpSpPr>
            <p:cNvPr id="39" name="Google Shape;39;p4"/>
            <p:cNvGrpSpPr/>
            <p:nvPr/>
          </p:nvGrpSpPr>
          <p:grpSpPr>
            <a:xfrm>
              <a:off x="8430766" y="2117715"/>
              <a:ext cx="604586" cy="572671"/>
              <a:chOff x="5397450" y="983750"/>
              <a:chExt cx="780917" cy="739694"/>
            </a:xfrm>
          </p:grpSpPr>
          <p:sp>
            <p:nvSpPr>
              <p:cNvPr id="40" name="Google Shape;40;p4"/>
              <p:cNvSpPr/>
              <p:nvPr/>
            </p:nvSpPr>
            <p:spPr>
              <a:xfrm>
                <a:off x="5397450" y="983750"/>
                <a:ext cx="739694" cy="7396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42875" rotWithShape="0" algn="bl" dir="5400000" dist="952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5498250" y="1084550"/>
                <a:ext cx="538094" cy="5380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142875" rotWithShape="0" algn="bl" dir="5400000" dist="47625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5926700" y="983750"/>
                <a:ext cx="251667" cy="251667"/>
              </a:xfrm>
              <a:custGeom>
                <a:rect b="b" l="l" r="r" t="t"/>
                <a:pathLst>
                  <a:path extrusionOk="0" h="15523" w="15523">
                    <a:moveTo>
                      <a:pt x="7759" y="1"/>
                    </a:moveTo>
                    <a:cubicBezTo>
                      <a:pt x="6755" y="5942"/>
                      <a:pt x="5938" y="6759"/>
                      <a:pt x="1" y="7764"/>
                    </a:cubicBezTo>
                    <a:cubicBezTo>
                      <a:pt x="5938" y="8769"/>
                      <a:pt x="6755" y="9585"/>
                      <a:pt x="7759" y="15522"/>
                    </a:cubicBezTo>
                    <a:cubicBezTo>
                      <a:pt x="8764" y="9585"/>
                      <a:pt x="9581" y="8769"/>
                      <a:pt x="15522" y="7764"/>
                    </a:cubicBezTo>
                    <a:cubicBezTo>
                      <a:pt x="9581" y="6759"/>
                      <a:pt x="8764" y="5942"/>
                      <a:pt x="7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" name="Google Shape;43;p4"/>
            <p:cNvGrpSpPr/>
            <p:nvPr/>
          </p:nvGrpSpPr>
          <p:grpSpPr>
            <a:xfrm>
              <a:off x="0" y="456000"/>
              <a:ext cx="791469" cy="739694"/>
              <a:chOff x="8352525" y="3155950"/>
              <a:chExt cx="791469" cy="739694"/>
            </a:xfrm>
          </p:grpSpPr>
          <p:sp>
            <p:nvSpPr>
              <p:cNvPr id="44" name="Google Shape;44;p4"/>
              <p:cNvSpPr/>
              <p:nvPr/>
            </p:nvSpPr>
            <p:spPr>
              <a:xfrm>
                <a:off x="8404300" y="3155950"/>
                <a:ext cx="739694" cy="7396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952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8505100" y="3256750"/>
                <a:ext cx="538094" cy="538094"/>
              </a:xfrm>
              <a:custGeom>
                <a:rect b="b" l="l" r="r" t="t"/>
                <a:pathLst>
                  <a:path extrusionOk="0" h="13726" w="13726">
                    <a:moveTo>
                      <a:pt x="6865" y="0"/>
                    </a:moveTo>
                    <a:cubicBezTo>
                      <a:pt x="3075" y="0"/>
                      <a:pt x="0" y="3070"/>
                      <a:pt x="0" y="6861"/>
                    </a:cubicBezTo>
                    <a:cubicBezTo>
                      <a:pt x="0" y="10656"/>
                      <a:pt x="3075" y="13726"/>
                      <a:pt x="6865" y="13726"/>
                    </a:cubicBezTo>
                    <a:cubicBezTo>
                      <a:pt x="10656" y="13726"/>
                      <a:pt x="13725" y="10656"/>
                      <a:pt x="13725" y="6861"/>
                    </a:cubicBezTo>
                    <a:cubicBezTo>
                      <a:pt x="13725" y="3070"/>
                      <a:pt x="10656" y="0"/>
                      <a:pt x="68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75" rotWithShape="0" algn="bl" dir="5400000" dist="47625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8352525" y="3636813"/>
                <a:ext cx="251667" cy="251667"/>
              </a:xfrm>
              <a:custGeom>
                <a:rect b="b" l="l" r="r" t="t"/>
                <a:pathLst>
                  <a:path extrusionOk="0" h="15523" w="15523">
                    <a:moveTo>
                      <a:pt x="7759" y="1"/>
                    </a:moveTo>
                    <a:cubicBezTo>
                      <a:pt x="6755" y="5942"/>
                      <a:pt x="5938" y="6759"/>
                      <a:pt x="1" y="7764"/>
                    </a:cubicBezTo>
                    <a:cubicBezTo>
                      <a:pt x="5938" y="8769"/>
                      <a:pt x="6755" y="9585"/>
                      <a:pt x="7759" y="15522"/>
                    </a:cubicBezTo>
                    <a:cubicBezTo>
                      <a:pt x="8764" y="9585"/>
                      <a:pt x="9581" y="8769"/>
                      <a:pt x="15522" y="7764"/>
                    </a:cubicBezTo>
                    <a:cubicBezTo>
                      <a:pt x="9581" y="6759"/>
                      <a:pt x="8764" y="5942"/>
                      <a:pt x="77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-1059749" y="-1271503"/>
            <a:ext cx="11057893" cy="7801788"/>
            <a:chOff x="-1059749" y="-1271503"/>
            <a:chExt cx="11057893" cy="7801788"/>
          </a:xfrm>
        </p:grpSpPr>
        <p:sp>
          <p:nvSpPr>
            <p:cNvPr id="49" name="Google Shape;49;p5"/>
            <p:cNvSpPr/>
            <p:nvPr/>
          </p:nvSpPr>
          <p:spPr>
            <a:xfrm rot="-1931512">
              <a:off x="6788016" y="1267256"/>
              <a:ext cx="2925936" cy="191117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-10438491">
              <a:off x="4342883" y="-1019695"/>
              <a:ext cx="4988298" cy="3616776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rot="-8571088">
              <a:off x="-494541" y="2063128"/>
              <a:ext cx="4612110" cy="3421752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45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5040058" y="2701175"/>
            <a:ext cx="2560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5"/>
          <p:cNvSpPr txBox="1"/>
          <p:nvPr>
            <p:ph idx="2" type="subTitle"/>
          </p:nvPr>
        </p:nvSpPr>
        <p:spPr>
          <a:xfrm>
            <a:off x="1543450" y="2701175"/>
            <a:ext cx="2560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5"/>
          <p:cNvSpPr txBox="1"/>
          <p:nvPr>
            <p:ph idx="3" type="subTitle"/>
          </p:nvPr>
        </p:nvSpPr>
        <p:spPr>
          <a:xfrm>
            <a:off x="5040058" y="2306375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4" type="subTitle"/>
          </p:nvPr>
        </p:nvSpPr>
        <p:spPr>
          <a:xfrm>
            <a:off x="1543450" y="2306375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000"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58" name="Google Shape;58;p5"/>
          <p:cNvGrpSpPr/>
          <p:nvPr/>
        </p:nvGrpSpPr>
        <p:grpSpPr>
          <a:xfrm rot="10800000">
            <a:off x="186891" y="1909265"/>
            <a:ext cx="604586" cy="572671"/>
            <a:chOff x="5397450" y="983750"/>
            <a:chExt cx="780917" cy="739694"/>
          </a:xfrm>
        </p:grpSpPr>
        <p:sp>
          <p:nvSpPr>
            <p:cNvPr id="59" name="Google Shape;59;p5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 rot="5400000">
            <a:off x="413963" y="688100"/>
            <a:ext cx="150451" cy="512600"/>
            <a:chOff x="2990775" y="3601075"/>
            <a:chExt cx="150451" cy="512600"/>
          </a:xfrm>
        </p:grpSpPr>
        <p:sp>
          <p:nvSpPr>
            <p:cNvPr id="63" name="Google Shape;63;p5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6"/>
          <p:cNvGrpSpPr/>
          <p:nvPr/>
        </p:nvGrpSpPr>
        <p:grpSpPr>
          <a:xfrm>
            <a:off x="-1059749" y="-1271503"/>
            <a:ext cx="11057893" cy="7801788"/>
            <a:chOff x="-1059749" y="-1271503"/>
            <a:chExt cx="11057893" cy="7801788"/>
          </a:xfrm>
        </p:grpSpPr>
        <p:sp>
          <p:nvSpPr>
            <p:cNvPr id="75" name="Google Shape;75;p6"/>
            <p:cNvSpPr/>
            <p:nvPr/>
          </p:nvSpPr>
          <p:spPr>
            <a:xfrm rot="-1931512">
              <a:off x="6788016" y="1267256"/>
              <a:ext cx="2925936" cy="191117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 rot="-10438491">
              <a:off x="4342883" y="-1019695"/>
              <a:ext cx="4988298" cy="3616776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rot="-8571088">
              <a:off x="-494541" y="2063128"/>
              <a:ext cx="4612110" cy="3421752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45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6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0" name="Google Shape;80;p6"/>
          <p:cNvGrpSpPr/>
          <p:nvPr/>
        </p:nvGrpSpPr>
        <p:grpSpPr>
          <a:xfrm rot="10800000">
            <a:off x="52691" y="1079840"/>
            <a:ext cx="604586" cy="572671"/>
            <a:chOff x="5397450" y="983750"/>
            <a:chExt cx="780917" cy="739694"/>
          </a:xfrm>
        </p:grpSpPr>
        <p:sp>
          <p:nvSpPr>
            <p:cNvPr id="81" name="Google Shape;81;p6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7"/>
          <p:cNvGrpSpPr/>
          <p:nvPr/>
        </p:nvGrpSpPr>
        <p:grpSpPr>
          <a:xfrm>
            <a:off x="-560883" y="-2479486"/>
            <a:ext cx="11426526" cy="8740045"/>
            <a:chOff x="-560883" y="-2479486"/>
            <a:chExt cx="11426526" cy="8740045"/>
          </a:xfrm>
        </p:grpSpPr>
        <p:sp>
          <p:nvSpPr>
            <p:cNvPr id="86" name="Google Shape;86;p7"/>
            <p:cNvSpPr/>
            <p:nvPr/>
          </p:nvSpPr>
          <p:spPr>
            <a:xfrm>
              <a:off x="7349438" y="-300924"/>
              <a:ext cx="2925905" cy="191115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 rot="-4563811">
              <a:off x="6853805" y="2344477"/>
              <a:ext cx="3939291" cy="3230725"/>
            </a:xfrm>
            <a:custGeom>
              <a:rect b="b" l="l" r="r" t="t"/>
              <a:pathLst>
                <a:path extrusionOk="0" h="40867" w="49830">
                  <a:moveTo>
                    <a:pt x="3106" y="0"/>
                  </a:moveTo>
                  <a:cubicBezTo>
                    <a:pt x="2761" y="0"/>
                    <a:pt x="2398" y="82"/>
                    <a:pt x="2010" y="280"/>
                  </a:cubicBezTo>
                  <a:cubicBezTo>
                    <a:pt x="57" y="1275"/>
                    <a:pt x="1" y="4400"/>
                    <a:pt x="823" y="6136"/>
                  </a:cubicBezTo>
                  <a:cubicBezTo>
                    <a:pt x="1259" y="7059"/>
                    <a:pt x="1893" y="7871"/>
                    <a:pt x="2523" y="8678"/>
                  </a:cubicBezTo>
                  <a:cubicBezTo>
                    <a:pt x="3527" y="9957"/>
                    <a:pt x="4633" y="10088"/>
                    <a:pt x="6039" y="10697"/>
                  </a:cubicBezTo>
                  <a:cubicBezTo>
                    <a:pt x="8779" y="11890"/>
                    <a:pt x="11585" y="14701"/>
                    <a:pt x="11417" y="17897"/>
                  </a:cubicBezTo>
                  <a:cubicBezTo>
                    <a:pt x="11280" y="20505"/>
                    <a:pt x="8885" y="21845"/>
                    <a:pt x="6972" y="23164"/>
                  </a:cubicBezTo>
                  <a:cubicBezTo>
                    <a:pt x="3598" y="25488"/>
                    <a:pt x="1386" y="29015"/>
                    <a:pt x="1487" y="33196"/>
                  </a:cubicBezTo>
                  <a:cubicBezTo>
                    <a:pt x="1538" y="35261"/>
                    <a:pt x="2360" y="37250"/>
                    <a:pt x="3877" y="38660"/>
                  </a:cubicBezTo>
                  <a:cubicBezTo>
                    <a:pt x="5346" y="40024"/>
                    <a:pt x="7589" y="40867"/>
                    <a:pt x="9747" y="40867"/>
                  </a:cubicBezTo>
                  <a:cubicBezTo>
                    <a:pt x="11017" y="40867"/>
                    <a:pt x="12258" y="40574"/>
                    <a:pt x="13295" y="39924"/>
                  </a:cubicBezTo>
                  <a:cubicBezTo>
                    <a:pt x="15908" y="38285"/>
                    <a:pt x="16847" y="34799"/>
                    <a:pt x="17663" y="32069"/>
                  </a:cubicBezTo>
                  <a:cubicBezTo>
                    <a:pt x="18161" y="30420"/>
                    <a:pt x="18805" y="28751"/>
                    <a:pt x="20119" y="27563"/>
                  </a:cubicBezTo>
                  <a:cubicBezTo>
                    <a:pt x="21437" y="26373"/>
                    <a:pt x="23077" y="25723"/>
                    <a:pt x="24828" y="25723"/>
                  </a:cubicBezTo>
                  <a:cubicBezTo>
                    <a:pt x="25040" y="25723"/>
                    <a:pt x="25253" y="25733"/>
                    <a:pt x="25467" y="25752"/>
                  </a:cubicBezTo>
                  <a:cubicBezTo>
                    <a:pt x="31379" y="26280"/>
                    <a:pt x="35362" y="31678"/>
                    <a:pt x="40903" y="33170"/>
                  </a:cubicBezTo>
                  <a:cubicBezTo>
                    <a:pt x="41473" y="33323"/>
                    <a:pt x="42010" y="33395"/>
                    <a:pt x="42514" y="33395"/>
                  </a:cubicBezTo>
                  <a:cubicBezTo>
                    <a:pt x="48797" y="33395"/>
                    <a:pt x="49830" y="22268"/>
                    <a:pt x="43587" y="19947"/>
                  </a:cubicBezTo>
                  <a:cubicBezTo>
                    <a:pt x="41517" y="19176"/>
                    <a:pt x="39248" y="19019"/>
                    <a:pt x="37193" y="18197"/>
                  </a:cubicBezTo>
                  <a:cubicBezTo>
                    <a:pt x="34327" y="17060"/>
                    <a:pt x="32383" y="14868"/>
                    <a:pt x="31328" y="12032"/>
                  </a:cubicBezTo>
                  <a:cubicBezTo>
                    <a:pt x="30323" y="9332"/>
                    <a:pt x="29912" y="6212"/>
                    <a:pt x="27791" y="4091"/>
                  </a:cubicBezTo>
                  <a:cubicBezTo>
                    <a:pt x="25768" y="2067"/>
                    <a:pt x="22419" y="1567"/>
                    <a:pt x="19651" y="1567"/>
                  </a:cubicBezTo>
                  <a:cubicBezTo>
                    <a:pt x="19553" y="1567"/>
                    <a:pt x="19455" y="1568"/>
                    <a:pt x="19358" y="1569"/>
                  </a:cubicBezTo>
                  <a:cubicBezTo>
                    <a:pt x="16611" y="1599"/>
                    <a:pt x="13963" y="2409"/>
                    <a:pt x="11213" y="2409"/>
                  </a:cubicBezTo>
                  <a:cubicBezTo>
                    <a:pt x="11124" y="2409"/>
                    <a:pt x="11035" y="2408"/>
                    <a:pt x="10945" y="2406"/>
                  </a:cubicBezTo>
                  <a:cubicBezTo>
                    <a:pt x="9286" y="2376"/>
                    <a:pt x="7602" y="2056"/>
                    <a:pt x="6110" y="1310"/>
                  </a:cubicBezTo>
                  <a:cubicBezTo>
                    <a:pt x="5516" y="1011"/>
                    <a:pt x="4958" y="615"/>
                    <a:pt x="4385" y="336"/>
                  </a:cubicBezTo>
                  <a:cubicBezTo>
                    <a:pt x="3975" y="138"/>
                    <a:pt x="3555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800000" dist="571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 rot="-2548129">
              <a:off x="109613" y="-1524488"/>
              <a:ext cx="4240862" cy="3633951"/>
            </a:xfrm>
            <a:custGeom>
              <a:rect b="b" l="l" r="r" t="t"/>
              <a:pathLst>
                <a:path extrusionOk="0" h="45967" w="53644">
                  <a:moveTo>
                    <a:pt x="8173" y="0"/>
                  </a:moveTo>
                  <a:cubicBezTo>
                    <a:pt x="6356" y="0"/>
                    <a:pt x="4625" y="618"/>
                    <a:pt x="3324" y="2094"/>
                  </a:cubicBezTo>
                  <a:cubicBezTo>
                    <a:pt x="0" y="5859"/>
                    <a:pt x="1081" y="12546"/>
                    <a:pt x="2431" y="16889"/>
                  </a:cubicBezTo>
                  <a:cubicBezTo>
                    <a:pt x="2583" y="17382"/>
                    <a:pt x="2751" y="17874"/>
                    <a:pt x="2938" y="18356"/>
                  </a:cubicBezTo>
                  <a:cubicBezTo>
                    <a:pt x="3075" y="18711"/>
                    <a:pt x="3217" y="19046"/>
                    <a:pt x="3365" y="19355"/>
                  </a:cubicBezTo>
                  <a:cubicBezTo>
                    <a:pt x="4577" y="21994"/>
                    <a:pt x="6323" y="24541"/>
                    <a:pt x="8839" y="26089"/>
                  </a:cubicBezTo>
                  <a:cubicBezTo>
                    <a:pt x="11924" y="27981"/>
                    <a:pt x="15760" y="27662"/>
                    <a:pt x="19226" y="27748"/>
                  </a:cubicBezTo>
                  <a:cubicBezTo>
                    <a:pt x="23407" y="27849"/>
                    <a:pt x="27664" y="29671"/>
                    <a:pt x="30013" y="33238"/>
                  </a:cubicBezTo>
                  <a:cubicBezTo>
                    <a:pt x="32403" y="36861"/>
                    <a:pt x="32327" y="41874"/>
                    <a:pt x="36163" y="44492"/>
                  </a:cubicBezTo>
                  <a:cubicBezTo>
                    <a:pt x="37670" y="45519"/>
                    <a:pt x="39230" y="45967"/>
                    <a:pt x="40759" y="45967"/>
                  </a:cubicBezTo>
                  <a:cubicBezTo>
                    <a:pt x="43999" y="45967"/>
                    <a:pt x="47100" y="43955"/>
                    <a:pt x="49254" y="41174"/>
                  </a:cubicBezTo>
                  <a:cubicBezTo>
                    <a:pt x="52075" y="37525"/>
                    <a:pt x="53643" y="32578"/>
                    <a:pt x="52309" y="28037"/>
                  </a:cubicBezTo>
                  <a:cubicBezTo>
                    <a:pt x="51233" y="24358"/>
                    <a:pt x="48189" y="21410"/>
                    <a:pt x="44606" y="20157"/>
                  </a:cubicBezTo>
                  <a:cubicBezTo>
                    <a:pt x="42901" y="19558"/>
                    <a:pt x="41035" y="19385"/>
                    <a:pt x="39101" y="19385"/>
                  </a:cubicBezTo>
                  <a:cubicBezTo>
                    <a:pt x="36451" y="19385"/>
                    <a:pt x="33673" y="19710"/>
                    <a:pt x="31009" y="19710"/>
                  </a:cubicBezTo>
                  <a:cubicBezTo>
                    <a:pt x="27728" y="19710"/>
                    <a:pt x="24618" y="19217"/>
                    <a:pt x="22128" y="17016"/>
                  </a:cubicBezTo>
                  <a:cubicBezTo>
                    <a:pt x="18810" y="14078"/>
                    <a:pt x="19231" y="9471"/>
                    <a:pt x="17481" y="5747"/>
                  </a:cubicBezTo>
                  <a:cubicBezTo>
                    <a:pt x="16009" y="2613"/>
                    <a:pt x="1191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264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7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 txBox="1"/>
          <p:nvPr>
            <p:ph idx="1" type="subTitle"/>
          </p:nvPr>
        </p:nvSpPr>
        <p:spPr>
          <a:xfrm>
            <a:off x="1227750" y="1339575"/>
            <a:ext cx="66885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91" name="Google Shape;91;p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type="title"/>
          </p:nvPr>
        </p:nvSpPr>
        <p:spPr>
          <a:xfrm>
            <a:off x="1025400" y="1153563"/>
            <a:ext cx="4130700" cy="20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9"/>
          <p:cNvGrpSpPr/>
          <p:nvPr/>
        </p:nvGrpSpPr>
        <p:grpSpPr>
          <a:xfrm>
            <a:off x="-2373795" y="-880637"/>
            <a:ext cx="14649316" cy="8198612"/>
            <a:chOff x="-2373795" y="-880637"/>
            <a:chExt cx="14649316" cy="8198612"/>
          </a:xfrm>
        </p:grpSpPr>
        <p:sp>
          <p:nvSpPr>
            <p:cNvPr id="96" name="Google Shape;96;p9"/>
            <p:cNvSpPr/>
            <p:nvPr/>
          </p:nvSpPr>
          <p:spPr>
            <a:xfrm flipH="1">
              <a:off x="6694643" y="-555673"/>
              <a:ext cx="2925720" cy="1911034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 flipH="1" rot="8100000">
              <a:off x="7128961" y="248909"/>
              <a:ext cx="4612205" cy="3421823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5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 rot="-7592370">
              <a:off x="-1930043" y="2428999"/>
              <a:ext cx="4988298" cy="3616776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9"/>
          <p:cNvSpPr/>
          <p:nvPr/>
        </p:nvSpPr>
        <p:spPr>
          <a:xfrm>
            <a:off x="524475" y="384600"/>
            <a:ext cx="8095200" cy="4374300"/>
          </a:xfrm>
          <a:prstGeom prst="roundRect">
            <a:avLst>
              <a:gd fmla="val 687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 txBox="1"/>
          <p:nvPr>
            <p:ph type="title"/>
          </p:nvPr>
        </p:nvSpPr>
        <p:spPr>
          <a:xfrm>
            <a:off x="1058275" y="1132975"/>
            <a:ext cx="3502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058275" y="2724350"/>
            <a:ext cx="3502200" cy="14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02" name="Google Shape;102;p9"/>
          <p:cNvSpPr/>
          <p:nvPr>
            <p:ph idx="2" type="pic"/>
          </p:nvPr>
        </p:nvSpPr>
        <p:spPr>
          <a:xfrm>
            <a:off x="5149825" y="960450"/>
            <a:ext cx="3135600" cy="3222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b="1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●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○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■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●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○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■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●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○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amiljen Grotesk"/>
              <a:buChar char="■"/>
              <a:defRPr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ites.google.com/edu.tecnocampus.cat/cascade/benvinguts?authuser=1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/>
          <p:nvPr/>
        </p:nvSpPr>
        <p:spPr>
          <a:xfrm>
            <a:off x="708900" y="539500"/>
            <a:ext cx="6386400" cy="4068900"/>
          </a:xfrm>
          <a:prstGeom prst="roundRect">
            <a:avLst>
              <a:gd fmla="val 687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0"/>
          <p:cNvGrpSpPr/>
          <p:nvPr/>
        </p:nvGrpSpPr>
        <p:grpSpPr>
          <a:xfrm>
            <a:off x="4845275" y="-1949277"/>
            <a:ext cx="6393772" cy="8279455"/>
            <a:chOff x="4636075" y="-1936977"/>
            <a:chExt cx="6393772" cy="8279455"/>
          </a:xfrm>
        </p:grpSpPr>
        <p:sp>
          <p:nvSpPr>
            <p:cNvPr id="378" name="Google Shape;378;p30"/>
            <p:cNvSpPr/>
            <p:nvPr/>
          </p:nvSpPr>
          <p:spPr>
            <a:xfrm rot="-1393865">
              <a:off x="5123955" y="-1166071"/>
              <a:ext cx="4612231" cy="3421842"/>
            </a:xfrm>
            <a:custGeom>
              <a:rect b="b" l="l" r="r" t="t"/>
              <a:pathLst>
                <a:path extrusionOk="0" h="45464" w="61280">
                  <a:moveTo>
                    <a:pt x="13415" y="1"/>
                  </a:moveTo>
                  <a:cubicBezTo>
                    <a:pt x="12284" y="1"/>
                    <a:pt x="11104" y="309"/>
                    <a:pt x="9884" y="1020"/>
                  </a:cubicBezTo>
                  <a:cubicBezTo>
                    <a:pt x="8834" y="1628"/>
                    <a:pt x="7890" y="2461"/>
                    <a:pt x="7144" y="3420"/>
                  </a:cubicBezTo>
                  <a:cubicBezTo>
                    <a:pt x="4247" y="7114"/>
                    <a:pt x="4856" y="12020"/>
                    <a:pt x="6368" y="16166"/>
                  </a:cubicBezTo>
                  <a:cubicBezTo>
                    <a:pt x="7525" y="19322"/>
                    <a:pt x="7900" y="21514"/>
                    <a:pt x="6333" y="24685"/>
                  </a:cubicBezTo>
                  <a:cubicBezTo>
                    <a:pt x="4024" y="29353"/>
                    <a:pt x="0" y="32255"/>
                    <a:pt x="2370" y="37898"/>
                  </a:cubicBezTo>
                  <a:cubicBezTo>
                    <a:pt x="4263" y="42406"/>
                    <a:pt x="8693" y="45464"/>
                    <a:pt x="13450" y="45464"/>
                  </a:cubicBezTo>
                  <a:cubicBezTo>
                    <a:pt x="14481" y="45464"/>
                    <a:pt x="15528" y="45320"/>
                    <a:pt x="16567" y="45016"/>
                  </a:cubicBezTo>
                  <a:cubicBezTo>
                    <a:pt x="22169" y="43378"/>
                    <a:pt x="23676" y="37380"/>
                    <a:pt x="25751" y="32590"/>
                  </a:cubicBezTo>
                  <a:cubicBezTo>
                    <a:pt x="27480" y="28606"/>
                    <a:pt x="30625" y="25093"/>
                    <a:pt x="34488" y="25093"/>
                  </a:cubicBezTo>
                  <a:cubicBezTo>
                    <a:pt x="35943" y="25093"/>
                    <a:pt x="37500" y="25591"/>
                    <a:pt x="39121" y="26750"/>
                  </a:cubicBezTo>
                  <a:cubicBezTo>
                    <a:pt x="42558" y="29208"/>
                    <a:pt x="45266" y="33241"/>
                    <a:pt x="49393" y="33241"/>
                  </a:cubicBezTo>
                  <a:cubicBezTo>
                    <a:pt x="50335" y="33241"/>
                    <a:pt x="51351" y="33031"/>
                    <a:pt x="52466" y="32544"/>
                  </a:cubicBezTo>
                  <a:cubicBezTo>
                    <a:pt x="56419" y="30819"/>
                    <a:pt x="59600" y="26613"/>
                    <a:pt x="60331" y="22381"/>
                  </a:cubicBezTo>
                  <a:cubicBezTo>
                    <a:pt x="61279" y="16922"/>
                    <a:pt x="58687" y="11893"/>
                    <a:pt x="54693" y="8296"/>
                  </a:cubicBezTo>
                  <a:cubicBezTo>
                    <a:pt x="52060" y="5923"/>
                    <a:pt x="48635" y="4169"/>
                    <a:pt x="45042" y="4169"/>
                  </a:cubicBezTo>
                  <a:cubicBezTo>
                    <a:pt x="44786" y="4169"/>
                    <a:pt x="44529" y="4178"/>
                    <a:pt x="44271" y="4196"/>
                  </a:cubicBezTo>
                  <a:cubicBezTo>
                    <a:pt x="39202" y="4551"/>
                    <a:pt x="36554" y="8986"/>
                    <a:pt x="32261" y="11036"/>
                  </a:cubicBezTo>
                  <a:cubicBezTo>
                    <a:pt x="31469" y="11412"/>
                    <a:pt x="30706" y="11578"/>
                    <a:pt x="29973" y="11578"/>
                  </a:cubicBezTo>
                  <a:cubicBezTo>
                    <a:pt x="26183" y="11578"/>
                    <a:pt x="23177" y="7146"/>
                    <a:pt x="20941" y="4480"/>
                  </a:cubicBezTo>
                  <a:cubicBezTo>
                    <a:pt x="18882" y="2024"/>
                    <a:pt x="16312" y="1"/>
                    <a:pt x="13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 rot="-1393865">
              <a:off x="5530353" y="1002938"/>
              <a:ext cx="4988404" cy="3616853"/>
            </a:xfrm>
            <a:custGeom>
              <a:rect b="b" l="l" r="r" t="t"/>
              <a:pathLst>
                <a:path extrusionOk="0" h="48055" w="66278">
                  <a:moveTo>
                    <a:pt x="42232" y="0"/>
                  </a:moveTo>
                  <a:cubicBezTo>
                    <a:pt x="40828" y="0"/>
                    <a:pt x="39484" y="489"/>
                    <a:pt x="38457" y="1734"/>
                  </a:cubicBezTo>
                  <a:cubicBezTo>
                    <a:pt x="37462" y="2942"/>
                    <a:pt x="36980" y="4484"/>
                    <a:pt x="36660" y="6017"/>
                  </a:cubicBezTo>
                  <a:cubicBezTo>
                    <a:pt x="35996" y="9193"/>
                    <a:pt x="35625" y="12785"/>
                    <a:pt x="33509" y="15399"/>
                  </a:cubicBezTo>
                  <a:cubicBezTo>
                    <a:pt x="30827" y="18716"/>
                    <a:pt x="27193" y="19628"/>
                    <a:pt x="23388" y="19628"/>
                  </a:cubicBezTo>
                  <a:cubicBezTo>
                    <a:pt x="20557" y="19628"/>
                    <a:pt x="17632" y="19123"/>
                    <a:pt x="14933" y="18727"/>
                  </a:cubicBezTo>
                  <a:cubicBezTo>
                    <a:pt x="14386" y="18647"/>
                    <a:pt x="13835" y="18608"/>
                    <a:pt x="13286" y="18608"/>
                  </a:cubicBezTo>
                  <a:cubicBezTo>
                    <a:pt x="9651" y="18608"/>
                    <a:pt x="6071" y="20317"/>
                    <a:pt x="3801" y="23182"/>
                  </a:cubicBezTo>
                  <a:cubicBezTo>
                    <a:pt x="797" y="26967"/>
                    <a:pt x="0" y="34274"/>
                    <a:pt x="4019" y="37739"/>
                  </a:cubicBezTo>
                  <a:cubicBezTo>
                    <a:pt x="5860" y="39330"/>
                    <a:pt x="7953" y="39950"/>
                    <a:pt x="10143" y="39950"/>
                  </a:cubicBezTo>
                  <a:cubicBezTo>
                    <a:pt x="15618" y="39950"/>
                    <a:pt x="21703" y="36075"/>
                    <a:pt x="26005" y="33792"/>
                  </a:cubicBezTo>
                  <a:cubicBezTo>
                    <a:pt x="29034" y="32188"/>
                    <a:pt x="32469" y="30849"/>
                    <a:pt x="35889" y="30418"/>
                  </a:cubicBezTo>
                  <a:cubicBezTo>
                    <a:pt x="36411" y="30350"/>
                    <a:pt x="36940" y="30314"/>
                    <a:pt x="37469" y="30314"/>
                  </a:cubicBezTo>
                  <a:cubicBezTo>
                    <a:pt x="38820" y="30314"/>
                    <a:pt x="40168" y="30554"/>
                    <a:pt x="41374" y="31148"/>
                  </a:cubicBezTo>
                  <a:cubicBezTo>
                    <a:pt x="46829" y="33843"/>
                    <a:pt x="44013" y="41230"/>
                    <a:pt x="46935" y="45493"/>
                  </a:cubicBezTo>
                  <a:cubicBezTo>
                    <a:pt x="48139" y="47248"/>
                    <a:pt x="49905" y="48054"/>
                    <a:pt x="51806" y="48054"/>
                  </a:cubicBezTo>
                  <a:cubicBezTo>
                    <a:pt x="52741" y="48054"/>
                    <a:pt x="53708" y="47860"/>
                    <a:pt x="54658" y="47487"/>
                  </a:cubicBezTo>
                  <a:cubicBezTo>
                    <a:pt x="59275" y="45665"/>
                    <a:pt x="63192" y="41266"/>
                    <a:pt x="63791" y="36253"/>
                  </a:cubicBezTo>
                  <a:cubicBezTo>
                    <a:pt x="64192" y="32904"/>
                    <a:pt x="63061" y="29672"/>
                    <a:pt x="60838" y="27165"/>
                  </a:cubicBezTo>
                  <a:cubicBezTo>
                    <a:pt x="58418" y="24435"/>
                    <a:pt x="50512" y="22751"/>
                    <a:pt x="50035" y="18773"/>
                  </a:cubicBezTo>
                  <a:cubicBezTo>
                    <a:pt x="49797" y="16784"/>
                    <a:pt x="51674" y="15947"/>
                    <a:pt x="53293" y="15607"/>
                  </a:cubicBezTo>
                  <a:cubicBezTo>
                    <a:pt x="53766" y="15505"/>
                    <a:pt x="54245" y="15465"/>
                    <a:pt x="54729" y="15465"/>
                  </a:cubicBezTo>
                  <a:cubicBezTo>
                    <a:pt x="56677" y="15465"/>
                    <a:pt x="58689" y="16124"/>
                    <a:pt x="60622" y="16124"/>
                  </a:cubicBezTo>
                  <a:cubicBezTo>
                    <a:pt x="61335" y="16124"/>
                    <a:pt x="62037" y="16035"/>
                    <a:pt x="62721" y="15789"/>
                  </a:cubicBezTo>
                  <a:cubicBezTo>
                    <a:pt x="65217" y="14896"/>
                    <a:pt x="66278" y="11887"/>
                    <a:pt x="66156" y="9437"/>
                  </a:cubicBezTo>
                  <a:cubicBezTo>
                    <a:pt x="66085" y="8016"/>
                    <a:pt x="65390" y="6555"/>
                    <a:pt x="64126" y="5910"/>
                  </a:cubicBezTo>
                  <a:cubicBezTo>
                    <a:pt x="63475" y="5576"/>
                    <a:pt x="62775" y="5483"/>
                    <a:pt x="62063" y="5483"/>
                  </a:cubicBezTo>
                  <a:cubicBezTo>
                    <a:pt x="61576" y="5483"/>
                    <a:pt x="61083" y="5526"/>
                    <a:pt x="60595" y="5565"/>
                  </a:cubicBezTo>
                  <a:cubicBezTo>
                    <a:pt x="60199" y="5596"/>
                    <a:pt x="59808" y="5626"/>
                    <a:pt x="59422" y="5626"/>
                  </a:cubicBezTo>
                  <a:cubicBezTo>
                    <a:pt x="59407" y="5626"/>
                    <a:pt x="59391" y="5626"/>
                    <a:pt x="59375" y="5626"/>
                  </a:cubicBezTo>
                  <a:cubicBezTo>
                    <a:pt x="57813" y="5626"/>
                    <a:pt x="56261" y="5378"/>
                    <a:pt x="54764" y="4946"/>
                  </a:cubicBezTo>
                  <a:cubicBezTo>
                    <a:pt x="51588" y="4028"/>
                    <a:pt x="48721" y="2292"/>
                    <a:pt x="45753" y="877"/>
                  </a:cubicBezTo>
                  <a:cubicBezTo>
                    <a:pt x="44638" y="346"/>
                    <a:pt x="43414" y="0"/>
                    <a:pt x="42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 rot="-1393865">
              <a:off x="6237184" y="3512106"/>
              <a:ext cx="4559545" cy="2012733"/>
            </a:xfrm>
            <a:custGeom>
              <a:rect b="b" l="l" r="r" t="t"/>
              <a:pathLst>
                <a:path extrusionOk="0" h="26742" w="60580">
                  <a:moveTo>
                    <a:pt x="32779" y="1"/>
                  </a:moveTo>
                  <a:cubicBezTo>
                    <a:pt x="31782" y="1"/>
                    <a:pt x="30762" y="180"/>
                    <a:pt x="29749" y="566"/>
                  </a:cubicBezTo>
                  <a:cubicBezTo>
                    <a:pt x="23391" y="2992"/>
                    <a:pt x="19104" y="8974"/>
                    <a:pt x="12254" y="10572"/>
                  </a:cubicBezTo>
                  <a:cubicBezTo>
                    <a:pt x="11310" y="10793"/>
                    <a:pt x="10371" y="10849"/>
                    <a:pt x="9440" y="10849"/>
                  </a:cubicBezTo>
                  <a:cubicBezTo>
                    <a:pt x="8468" y="10849"/>
                    <a:pt x="7503" y="10788"/>
                    <a:pt x="6545" y="10788"/>
                  </a:cubicBezTo>
                  <a:cubicBezTo>
                    <a:pt x="6077" y="10788"/>
                    <a:pt x="5610" y="10803"/>
                    <a:pt x="5145" y="10846"/>
                  </a:cubicBezTo>
                  <a:cubicBezTo>
                    <a:pt x="4932" y="10867"/>
                    <a:pt x="4724" y="10892"/>
                    <a:pt x="4511" y="10922"/>
                  </a:cubicBezTo>
                  <a:cubicBezTo>
                    <a:pt x="457" y="11557"/>
                    <a:pt x="0" y="16747"/>
                    <a:pt x="1365" y="19812"/>
                  </a:cubicBezTo>
                  <a:cubicBezTo>
                    <a:pt x="2628" y="22638"/>
                    <a:pt x="5434" y="24379"/>
                    <a:pt x="8469" y="24643"/>
                  </a:cubicBezTo>
                  <a:cubicBezTo>
                    <a:pt x="8904" y="24680"/>
                    <a:pt x="9336" y="24699"/>
                    <a:pt x="9763" y="24699"/>
                  </a:cubicBezTo>
                  <a:cubicBezTo>
                    <a:pt x="17407" y="24699"/>
                    <a:pt x="23833" y="18836"/>
                    <a:pt x="29095" y="13911"/>
                  </a:cubicBezTo>
                  <a:cubicBezTo>
                    <a:pt x="30311" y="12773"/>
                    <a:pt x="31888" y="11597"/>
                    <a:pt x="33643" y="11597"/>
                  </a:cubicBezTo>
                  <a:cubicBezTo>
                    <a:pt x="33828" y="11597"/>
                    <a:pt x="34015" y="11610"/>
                    <a:pt x="34204" y="11638"/>
                  </a:cubicBezTo>
                  <a:cubicBezTo>
                    <a:pt x="36579" y="11983"/>
                    <a:pt x="39111" y="14931"/>
                    <a:pt x="40090" y="16935"/>
                  </a:cubicBezTo>
                  <a:cubicBezTo>
                    <a:pt x="41871" y="20593"/>
                    <a:pt x="43652" y="23090"/>
                    <a:pt x="47356" y="24962"/>
                  </a:cubicBezTo>
                  <a:cubicBezTo>
                    <a:pt x="49300" y="25946"/>
                    <a:pt x="51900" y="26741"/>
                    <a:pt x="54380" y="26741"/>
                  </a:cubicBezTo>
                  <a:cubicBezTo>
                    <a:pt x="56108" y="26741"/>
                    <a:pt x="57778" y="26355"/>
                    <a:pt x="59128" y="25378"/>
                  </a:cubicBezTo>
                  <a:cubicBezTo>
                    <a:pt x="60407" y="24455"/>
                    <a:pt x="60579" y="22273"/>
                    <a:pt x="60320" y="20857"/>
                  </a:cubicBezTo>
                  <a:cubicBezTo>
                    <a:pt x="59945" y="18792"/>
                    <a:pt x="58839" y="18143"/>
                    <a:pt x="56809" y="17980"/>
                  </a:cubicBezTo>
                  <a:cubicBezTo>
                    <a:pt x="53760" y="17732"/>
                    <a:pt x="50365" y="16595"/>
                    <a:pt x="47458" y="15677"/>
                  </a:cubicBezTo>
                  <a:cubicBezTo>
                    <a:pt x="43728" y="14494"/>
                    <a:pt x="42612" y="10146"/>
                    <a:pt x="41607" y="6858"/>
                  </a:cubicBezTo>
                  <a:cubicBezTo>
                    <a:pt x="40393" y="2879"/>
                    <a:pt x="36774" y="1"/>
                    <a:pt x="32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5400000" dist="14287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30"/>
          <p:cNvSpPr txBox="1"/>
          <p:nvPr>
            <p:ph type="ctrTitle"/>
          </p:nvPr>
        </p:nvSpPr>
        <p:spPr>
          <a:xfrm>
            <a:off x="1025400" y="1064525"/>
            <a:ext cx="4305900" cy="24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DropTeller</a:t>
            </a:r>
            <a:endParaRPr sz="5300"/>
          </a:p>
        </p:txBody>
      </p:sp>
      <p:sp>
        <p:nvSpPr>
          <p:cNvPr id="382" name="Google Shape;382;p30"/>
          <p:cNvSpPr txBox="1"/>
          <p:nvPr>
            <p:ph idx="1" type="subTitle"/>
          </p:nvPr>
        </p:nvSpPr>
        <p:spPr>
          <a:xfrm>
            <a:off x="1086925" y="3578600"/>
            <a:ext cx="5153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 per Cascade</a:t>
            </a:r>
            <a:endParaRPr/>
          </a:p>
        </p:txBody>
      </p:sp>
      <p:grpSp>
        <p:nvGrpSpPr>
          <p:cNvPr id="383" name="Google Shape;383;p30"/>
          <p:cNvGrpSpPr/>
          <p:nvPr/>
        </p:nvGrpSpPr>
        <p:grpSpPr>
          <a:xfrm>
            <a:off x="6373000" y="3737625"/>
            <a:ext cx="150451" cy="512600"/>
            <a:chOff x="2990775" y="3601075"/>
            <a:chExt cx="150451" cy="512600"/>
          </a:xfrm>
        </p:grpSpPr>
        <p:sp>
          <p:nvSpPr>
            <p:cNvPr id="384" name="Google Shape;384;p30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30"/>
          <p:cNvGrpSpPr/>
          <p:nvPr/>
        </p:nvGrpSpPr>
        <p:grpSpPr>
          <a:xfrm>
            <a:off x="8731450" y="471150"/>
            <a:ext cx="150451" cy="512600"/>
            <a:chOff x="2990775" y="3601075"/>
            <a:chExt cx="150451" cy="512600"/>
          </a:xfrm>
        </p:grpSpPr>
        <p:sp>
          <p:nvSpPr>
            <p:cNvPr id="395" name="Google Shape;395;p30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30"/>
          <p:cNvGrpSpPr/>
          <p:nvPr/>
        </p:nvGrpSpPr>
        <p:grpSpPr>
          <a:xfrm>
            <a:off x="6373000" y="294375"/>
            <a:ext cx="780917" cy="739694"/>
            <a:chOff x="5397450" y="983750"/>
            <a:chExt cx="780917" cy="739694"/>
          </a:xfrm>
        </p:grpSpPr>
        <p:sp>
          <p:nvSpPr>
            <p:cNvPr id="406" name="Google Shape;406;p30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0"/>
          <p:cNvGrpSpPr/>
          <p:nvPr/>
        </p:nvGrpSpPr>
        <p:grpSpPr>
          <a:xfrm>
            <a:off x="8352525" y="3155950"/>
            <a:ext cx="791469" cy="739694"/>
            <a:chOff x="8352525" y="3155950"/>
            <a:chExt cx="791469" cy="739694"/>
          </a:xfrm>
        </p:grpSpPr>
        <p:sp>
          <p:nvSpPr>
            <p:cNvPr id="410" name="Google Shape;410;p30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30"/>
          <p:cNvGrpSpPr/>
          <p:nvPr/>
        </p:nvGrpSpPr>
        <p:grpSpPr>
          <a:xfrm>
            <a:off x="192355" y="2543557"/>
            <a:ext cx="791469" cy="739694"/>
            <a:chOff x="8352525" y="3155950"/>
            <a:chExt cx="791469" cy="739694"/>
          </a:xfrm>
        </p:grpSpPr>
        <p:sp>
          <p:nvSpPr>
            <p:cNvPr id="414" name="Google Shape;414;p30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9"/>
          <p:cNvSpPr txBox="1"/>
          <p:nvPr>
            <p:ph type="title"/>
          </p:nvPr>
        </p:nvSpPr>
        <p:spPr>
          <a:xfrm>
            <a:off x="720000" y="503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DropTeller</a:t>
            </a:r>
            <a:endParaRPr/>
          </a:p>
        </p:txBody>
      </p:sp>
      <p:sp>
        <p:nvSpPr>
          <p:cNvPr id="677" name="Google Shape;677;p39"/>
          <p:cNvSpPr txBox="1"/>
          <p:nvPr>
            <p:ph idx="4" type="subTitle"/>
          </p:nvPr>
        </p:nvSpPr>
        <p:spPr>
          <a:xfrm>
            <a:off x="1110475" y="1532375"/>
            <a:ext cx="3368100" cy="30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Joc trivial sobre preguntes de sostenibilitat i bons hàbits dirigit per tot el public en una web.  </a:t>
            </a:r>
            <a:endParaRPr b="0" sz="1400"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grpSp>
        <p:nvGrpSpPr>
          <p:cNvPr id="678" name="Google Shape;678;p39"/>
          <p:cNvGrpSpPr/>
          <p:nvPr/>
        </p:nvGrpSpPr>
        <p:grpSpPr>
          <a:xfrm rot="-5400000">
            <a:off x="8185425" y="254050"/>
            <a:ext cx="791469" cy="739694"/>
            <a:chOff x="8352525" y="3155950"/>
            <a:chExt cx="791469" cy="739694"/>
          </a:xfrm>
        </p:grpSpPr>
        <p:sp>
          <p:nvSpPr>
            <p:cNvPr id="679" name="Google Shape;679;p39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2" name="Google Shape;682;p39" title="un teléfono con una aplicación llamada DropTeller, un juego para concienciar sobre el consumo de agu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250" y="1296949"/>
            <a:ext cx="3077276" cy="307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Coneix a Droppy!</a:t>
            </a:r>
            <a:endParaRPr/>
          </a:p>
        </p:txBody>
      </p:sp>
      <p:sp>
        <p:nvSpPr>
          <p:cNvPr id="688" name="Google Shape;688;p40"/>
          <p:cNvSpPr txBox="1"/>
          <p:nvPr>
            <p:ph idx="3" type="subTitle"/>
          </p:nvPr>
        </p:nvSpPr>
        <p:spPr>
          <a:xfrm>
            <a:off x="3104400" y="3883525"/>
            <a:ext cx="29352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nostra mascota!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seu objectiu és ensenyar a la gent sobre l’aigua.</a:t>
            </a:r>
            <a:endParaRPr/>
          </a:p>
        </p:txBody>
      </p:sp>
      <p:grpSp>
        <p:nvGrpSpPr>
          <p:cNvPr id="689" name="Google Shape;689;p40"/>
          <p:cNvGrpSpPr/>
          <p:nvPr/>
        </p:nvGrpSpPr>
        <p:grpSpPr>
          <a:xfrm rot="10800000">
            <a:off x="822816" y="253165"/>
            <a:ext cx="604586" cy="572671"/>
            <a:chOff x="5397450" y="983750"/>
            <a:chExt cx="780917" cy="739694"/>
          </a:xfrm>
        </p:grpSpPr>
        <p:sp>
          <p:nvSpPr>
            <p:cNvPr id="690" name="Google Shape;690;p40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40"/>
          <p:cNvGrpSpPr/>
          <p:nvPr/>
        </p:nvGrpSpPr>
        <p:grpSpPr>
          <a:xfrm rot="-5400000">
            <a:off x="8106250" y="4172925"/>
            <a:ext cx="791469" cy="739694"/>
            <a:chOff x="8352525" y="3155950"/>
            <a:chExt cx="791469" cy="739694"/>
          </a:xfrm>
        </p:grpSpPr>
        <p:sp>
          <p:nvSpPr>
            <p:cNvPr id="694" name="Google Shape;694;p40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40"/>
          <p:cNvGrpSpPr/>
          <p:nvPr/>
        </p:nvGrpSpPr>
        <p:grpSpPr>
          <a:xfrm rot="5400000">
            <a:off x="413963" y="4058175"/>
            <a:ext cx="150451" cy="512600"/>
            <a:chOff x="2990775" y="3601075"/>
            <a:chExt cx="150451" cy="512600"/>
          </a:xfrm>
        </p:grpSpPr>
        <p:sp>
          <p:nvSpPr>
            <p:cNvPr id="698" name="Google Shape;698;p40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8" name="Google Shape;708;p40" title="personaje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716" y="1290466"/>
            <a:ext cx="2562575" cy="25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funciona </a:t>
            </a:r>
            <a:r>
              <a:rPr lang="en"/>
              <a:t>t</a:t>
            </a:r>
            <a:r>
              <a:rPr lang="en"/>
              <a:t>o</a:t>
            </a:r>
            <a:r>
              <a:rPr lang="en"/>
              <a:t>t</a:t>
            </a:r>
            <a:r>
              <a:rPr lang="en"/>
              <a:t>?</a:t>
            </a:r>
            <a:endParaRPr/>
          </a:p>
        </p:txBody>
      </p:sp>
      <p:sp>
        <p:nvSpPr>
          <p:cNvPr id="714" name="Google Shape;714;p41"/>
          <p:cNvSpPr txBox="1"/>
          <p:nvPr>
            <p:ph idx="2" type="subTitle"/>
          </p:nvPr>
        </p:nvSpPr>
        <p:spPr>
          <a:xfrm>
            <a:off x="1987500" y="1565750"/>
            <a:ext cx="5169000" cy="26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 u="sng">
                <a:latin typeface="Chivo"/>
                <a:ea typeface="Chivo"/>
                <a:cs typeface="Chivo"/>
                <a:sym typeface="Chivo"/>
                <a:hlinkClick r:id="rId3"/>
              </a:rPr>
              <a:t>Link WEB</a:t>
            </a:r>
            <a:r>
              <a:rPr b="1" lang="en" sz="3500">
                <a:latin typeface="Chivo"/>
                <a:ea typeface="Chivo"/>
                <a:cs typeface="Chivo"/>
                <a:sym typeface="Chivo"/>
              </a:rPr>
              <a:t> </a:t>
            </a:r>
            <a:endParaRPr sz="3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715" name="Google Shape;715;p41"/>
          <p:cNvGrpSpPr/>
          <p:nvPr/>
        </p:nvGrpSpPr>
        <p:grpSpPr>
          <a:xfrm rot="5400000">
            <a:off x="161763" y="2760225"/>
            <a:ext cx="791469" cy="739694"/>
            <a:chOff x="8352525" y="3155950"/>
            <a:chExt cx="791469" cy="739694"/>
          </a:xfrm>
        </p:grpSpPr>
        <p:sp>
          <p:nvSpPr>
            <p:cNvPr id="716" name="Google Shape;716;p41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41"/>
          <p:cNvGrpSpPr/>
          <p:nvPr/>
        </p:nvGrpSpPr>
        <p:grpSpPr>
          <a:xfrm rot="5400000">
            <a:off x="482275" y="728275"/>
            <a:ext cx="150451" cy="512600"/>
            <a:chOff x="2990775" y="3601075"/>
            <a:chExt cx="150451" cy="512600"/>
          </a:xfrm>
        </p:grpSpPr>
        <p:sp>
          <p:nvSpPr>
            <p:cNvPr id="720" name="Google Shape;720;p41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41"/>
          <p:cNvGrpSpPr/>
          <p:nvPr/>
        </p:nvGrpSpPr>
        <p:grpSpPr>
          <a:xfrm>
            <a:off x="8291079" y="1813786"/>
            <a:ext cx="604586" cy="572671"/>
            <a:chOff x="5397450" y="983750"/>
            <a:chExt cx="780917" cy="739694"/>
          </a:xfrm>
        </p:grpSpPr>
        <p:sp>
          <p:nvSpPr>
            <p:cNvPr id="731" name="Google Shape;731;p41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2"/>
          <p:cNvSpPr/>
          <p:nvPr/>
        </p:nvSpPr>
        <p:spPr>
          <a:xfrm flipH="1">
            <a:off x="-2284281" y="1383232"/>
            <a:ext cx="4240826" cy="3633921"/>
          </a:xfrm>
          <a:custGeom>
            <a:rect b="b" l="l" r="r" t="t"/>
            <a:pathLst>
              <a:path extrusionOk="0" h="45967" w="53644">
                <a:moveTo>
                  <a:pt x="8173" y="0"/>
                </a:moveTo>
                <a:cubicBezTo>
                  <a:pt x="6356" y="0"/>
                  <a:pt x="4625" y="618"/>
                  <a:pt x="3324" y="2094"/>
                </a:cubicBezTo>
                <a:cubicBezTo>
                  <a:pt x="0" y="5859"/>
                  <a:pt x="1081" y="12546"/>
                  <a:pt x="2431" y="16889"/>
                </a:cubicBezTo>
                <a:cubicBezTo>
                  <a:pt x="2583" y="17382"/>
                  <a:pt x="2751" y="17874"/>
                  <a:pt x="2938" y="18356"/>
                </a:cubicBezTo>
                <a:cubicBezTo>
                  <a:pt x="3075" y="18711"/>
                  <a:pt x="3217" y="19046"/>
                  <a:pt x="3365" y="19355"/>
                </a:cubicBezTo>
                <a:cubicBezTo>
                  <a:pt x="4577" y="21994"/>
                  <a:pt x="6323" y="24541"/>
                  <a:pt x="8839" y="26089"/>
                </a:cubicBezTo>
                <a:cubicBezTo>
                  <a:pt x="11924" y="27981"/>
                  <a:pt x="15760" y="27662"/>
                  <a:pt x="19226" y="27748"/>
                </a:cubicBezTo>
                <a:cubicBezTo>
                  <a:pt x="23407" y="27849"/>
                  <a:pt x="27664" y="29671"/>
                  <a:pt x="30013" y="33238"/>
                </a:cubicBezTo>
                <a:cubicBezTo>
                  <a:pt x="32403" y="36861"/>
                  <a:pt x="32327" y="41874"/>
                  <a:pt x="36163" y="44492"/>
                </a:cubicBezTo>
                <a:cubicBezTo>
                  <a:pt x="37670" y="45519"/>
                  <a:pt x="39230" y="45967"/>
                  <a:pt x="40759" y="45967"/>
                </a:cubicBezTo>
                <a:cubicBezTo>
                  <a:pt x="43999" y="45967"/>
                  <a:pt x="47100" y="43955"/>
                  <a:pt x="49254" y="41174"/>
                </a:cubicBezTo>
                <a:cubicBezTo>
                  <a:pt x="52075" y="37525"/>
                  <a:pt x="53643" y="32578"/>
                  <a:pt x="52309" y="28037"/>
                </a:cubicBezTo>
                <a:cubicBezTo>
                  <a:pt x="51233" y="24358"/>
                  <a:pt x="48189" y="21410"/>
                  <a:pt x="44606" y="20157"/>
                </a:cubicBezTo>
                <a:cubicBezTo>
                  <a:pt x="42901" y="19558"/>
                  <a:pt x="41035" y="19385"/>
                  <a:pt x="39101" y="19385"/>
                </a:cubicBezTo>
                <a:cubicBezTo>
                  <a:pt x="36451" y="19385"/>
                  <a:pt x="33673" y="19710"/>
                  <a:pt x="31009" y="19710"/>
                </a:cubicBezTo>
                <a:cubicBezTo>
                  <a:pt x="27728" y="19710"/>
                  <a:pt x="24618" y="19217"/>
                  <a:pt x="22128" y="17016"/>
                </a:cubicBezTo>
                <a:cubicBezTo>
                  <a:pt x="18810" y="14078"/>
                  <a:pt x="19231" y="9471"/>
                  <a:pt x="17481" y="5747"/>
                </a:cubicBezTo>
                <a:cubicBezTo>
                  <a:pt x="16009" y="2613"/>
                  <a:pt x="11910" y="0"/>
                  <a:pt x="81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rotWithShape="0" algn="bl" dir="264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2"/>
          <p:cNvSpPr/>
          <p:nvPr/>
        </p:nvSpPr>
        <p:spPr>
          <a:xfrm>
            <a:off x="-1080676" y="-767180"/>
            <a:ext cx="3939311" cy="3230741"/>
          </a:xfrm>
          <a:custGeom>
            <a:rect b="b" l="l" r="r" t="t"/>
            <a:pathLst>
              <a:path extrusionOk="0" h="40867" w="49830">
                <a:moveTo>
                  <a:pt x="3106" y="0"/>
                </a:moveTo>
                <a:cubicBezTo>
                  <a:pt x="2761" y="0"/>
                  <a:pt x="2398" y="82"/>
                  <a:pt x="2010" y="280"/>
                </a:cubicBezTo>
                <a:cubicBezTo>
                  <a:pt x="57" y="1275"/>
                  <a:pt x="1" y="4400"/>
                  <a:pt x="823" y="6136"/>
                </a:cubicBezTo>
                <a:cubicBezTo>
                  <a:pt x="1259" y="7059"/>
                  <a:pt x="1893" y="7871"/>
                  <a:pt x="2523" y="8678"/>
                </a:cubicBezTo>
                <a:cubicBezTo>
                  <a:pt x="3527" y="9957"/>
                  <a:pt x="4633" y="10088"/>
                  <a:pt x="6039" y="10697"/>
                </a:cubicBezTo>
                <a:cubicBezTo>
                  <a:pt x="8779" y="11890"/>
                  <a:pt x="11585" y="14701"/>
                  <a:pt x="11417" y="17897"/>
                </a:cubicBezTo>
                <a:cubicBezTo>
                  <a:pt x="11280" y="20505"/>
                  <a:pt x="8885" y="21845"/>
                  <a:pt x="6972" y="23164"/>
                </a:cubicBezTo>
                <a:cubicBezTo>
                  <a:pt x="3598" y="25488"/>
                  <a:pt x="1386" y="29015"/>
                  <a:pt x="1487" y="33196"/>
                </a:cubicBezTo>
                <a:cubicBezTo>
                  <a:pt x="1538" y="35261"/>
                  <a:pt x="2360" y="37250"/>
                  <a:pt x="3877" y="38660"/>
                </a:cubicBezTo>
                <a:cubicBezTo>
                  <a:pt x="5346" y="40024"/>
                  <a:pt x="7589" y="40867"/>
                  <a:pt x="9747" y="40867"/>
                </a:cubicBezTo>
                <a:cubicBezTo>
                  <a:pt x="11017" y="40867"/>
                  <a:pt x="12258" y="40574"/>
                  <a:pt x="13295" y="39924"/>
                </a:cubicBezTo>
                <a:cubicBezTo>
                  <a:pt x="15908" y="38285"/>
                  <a:pt x="16847" y="34799"/>
                  <a:pt x="17663" y="32069"/>
                </a:cubicBezTo>
                <a:cubicBezTo>
                  <a:pt x="18161" y="30420"/>
                  <a:pt x="18805" y="28751"/>
                  <a:pt x="20119" y="27563"/>
                </a:cubicBezTo>
                <a:cubicBezTo>
                  <a:pt x="21437" y="26373"/>
                  <a:pt x="23077" y="25723"/>
                  <a:pt x="24828" y="25723"/>
                </a:cubicBezTo>
                <a:cubicBezTo>
                  <a:pt x="25040" y="25723"/>
                  <a:pt x="25253" y="25733"/>
                  <a:pt x="25467" y="25752"/>
                </a:cubicBezTo>
                <a:cubicBezTo>
                  <a:pt x="31379" y="26280"/>
                  <a:pt x="35362" y="31678"/>
                  <a:pt x="40903" y="33170"/>
                </a:cubicBezTo>
                <a:cubicBezTo>
                  <a:pt x="41473" y="33323"/>
                  <a:pt x="42010" y="33395"/>
                  <a:pt x="42514" y="33395"/>
                </a:cubicBezTo>
                <a:cubicBezTo>
                  <a:pt x="48797" y="33395"/>
                  <a:pt x="49830" y="22268"/>
                  <a:pt x="43587" y="19947"/>
                </a:cubicBezTo>
                <a:cubicBezTo>
                  <a:pt x="41517" y="19176"/>
                  <a:pt x="39248" y="19019"/>
                  <a:pt x="37193" y="18197"/>
                </a:cubicBezTo>
                <a:cubicBezTo>
                  <a:pt x="34327" y="17060"/>
                  <a:pt x="32383" y="14868"/>
                  <a:pt x="31328" y="12032"/>
                </a:cubicBezTo>
                <a:cubicBezTo>
                  <a:pt x="30323" y="9332"/>
                  <a:pt x="29912" y="6212"/>
                  <a:pt x="27791" y="4091"/>
                </a:cubicBezTo>
                <a:cubicBezTo>
                  <a:pt x="25768" y="2067"/>
                  <a:pt x="22419" y="1567"/>
                  <a:pt x="19651" y="1567"/>
                </a:cubicBezTo>
                <a:cubicBezTo>
                  <a:pt x="19553" y="1567"/>
                  <a:pt x="19455" y="1568"/>
                  <a:pt x="19358" y="1569"/>
                </a:cubicBezTo>
                <a:cubicBezTo>
                  <a:pt x="16611" y="1599"/>
                  <a:pt x="13963" y="2409"/>
                  <a:pt x="11213" y="2409"/>
                </a:cubicBezTo>
                <a:cubicBezTo>
                  <a:pt x="11124" y="2409"/>
                  <a:pt x="11035" y="2408"/>
                  <a:pt x="10945" y="2406"/>
                </a:cubicBezTo>
                <a:cubicBezTo>
                  <a:pt x="9286" y="2376"/>
                  <a:pt x="7602" y="2056"/>
                  <a:pt x="6110" y="1310"/>
                </a:cubicBezTo>
                <a:cubicBezTo>
                  <a:pt x="5516" y="1011"/>
                  <a:pt x="4958" y="615"/>
                  <a:pt x="4385" y="336"/>
                </a:cubicBezTo>
                <a:cubicBezTo>
                  <a:pt x="3975" y="138"/>
                  <a:pt x="3555" y="0"/>
                  <a:pt x="31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4800000" dist="571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2"/>
          <p:cNvSpPr/>
          <p:nvPr/>
        </p:nvSpPr>
        <p:spPr>
          <a:xfrm>
            <a:off x="708900" y="539500"/>
            <a:ext cx="6386400" cy="4068900"/>
          </a:xfrm>
          <a:prstGeom prst="roundRect">
            <a:avLst>
              <a:gd fmla="val 687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" name="Google Shape;741;p42"/>
          <p:cNvGrpSpPr/>
          <p:nvPr/>
        </p:nvGrpSpPr>
        <p:grpSpPr>
          <a:xfrm>
            <a:off x="5853224" y="-300924"/>
            <a:ext cx="4422119" cy="5904184"/>
            <a:chOff x="5853224" y="-300924"/>
            <a:chExt cx="4422119" cy="5904184"/>
          </a:xfrm>
        </p:grpSpPr>
        <p:sp>
          <p:nvSpPr>
            <p:cNvPr id="742" name="Google Shape;742;p42"/>
            <p:cNvSpPr/>
            <p:nvPr/>
          </p:nvSpPr>
          <p:spPr>
            <a:xfrm>
              <a:off x="5949119" y="165745"/>
              <a:ext cx="4240826" cy="3633921"/>
            </a:xfrm>
            <a:custGeom>
              <a:rect b="b" l="l" r="r" t="t"/>
              <a:pathLst>
                <a:path extrusionOk="0" h="45967" w="53644">
                  <a:moveTo>
                    <a:pt x="8173" y="0"/>
                  </a:moveTo>
                  <a:cubicBezTo>
                    <a:pt x="6356" y="0"/>
                    <a:pt x="4625" y="618"/>
                    <a:pt x="3324" y="2094"/>
                  </a:cubicBezTo>
                  <a:cubicBezTo>
                    <a:pt x="0" y="5859"/>
                    <a:pt x="1081" y="12546"/>
                    <a:pt x="2431" y="16889"/>
                  </a:cubicBezTo>
                  <a:cubicBezTo>
                    <a:pt x="2583" y="17382"/>
                    <a:pt x="2751" y="17874"/>
                    <a:pt x="2938" y="18356"/>
                  </a:cubicBezTo>
                  <a:cubicBezTo>
                    <a:pt x="3075" y="18711"/>
                    <a:pt x="3217" y="19046"/>
                    <a:pt x="3365" y="19355"/>
                  </a:cubicBezTo>
                  <a:cubicBezTo>
                    <a:pt x="4577" y="21994"/>
                    <a:pt x="6323" y="24541"/>
                    <a:pt x="8839" y="26089"/>
                  </a:cubicBezTo>
                  <a:cubicBezTo>
                    <a:pt x="11924" y="27981"/>
                    <a:pt x="15760" y="27662"/>
                    <a:pt x="19226" y="27748"/>
                  </a:cubicBezTo>
                  <a:cubicBezTo>
                    <a:pt x="23407" y="27849"/>
                    <a:pt x="27664" y="29671"/>
                    <a:pt x="30013" y="33238"/>
                  </a:cubicBezTo>
                  <a:cubicBezTo>
                    <a:pt x="32403" y="36861"/>
                    <a:pt x="32327" y="41874"/>
                    <a:pt x="36163" y="44492"/>
                  </a:cubicBezTo>
                  <a:cubicBezTo>
                    <a:pt x="37670" y="45519"/>
                    <a:pt x="39230" y="45967"/>
                    <a:pt x="40759" y="45967"/>
                  </a:cubicBezTo>
                  <a:cubicBezTo>
                    <a:pt x="43999" y="45967"/>
                    <a:pt x="47100" y="43955"/>
                    <a:pt x="49254" y="41174"/>
                  </a:cubicBezTo>
                  <a:cubicBezTo>
                    <a:pt x="52075" y="37525"/>
                    <a:pt x="53643" y="32578"/>
                    <a:pt x="52309" y="28037"/>
                  </a:cubicBezTo>
                  <a:cubicBezTo>
                    <a:pt x="51233" y="24358"/>
                    <a:pt x="48189" y="21410"/>
                    <a:pt x="44606" y="20157"/>
                  </a:cubicBezTo>
                  <a:cubicBezTo>
                    <a:pt x="42901" y="19558"/>
                    <a:pt x="41035" y="19385"/>
                    <a:pt x="39101" y="19385"/>
                  </a:cubicBezTo>
                  <a:cubicBezTo>
                    <a:pt x="36451" y="19385"/>
                    <a:pt x="33673" y="19710"/>
                    <a:pt x="31009" y="19710"/>
                  </a:cubicBezTo>
                  <a:cubicBezTo>
                    <a:pt x="27728" y="19710"/>
                    <a:pt x="24618" y="19217"/>
                    <a:pt x="22128" y="17016"/>
                  </a:cubicBezTo>
                  <a:cubicBezTo>
                    <a:pt x="18810" y="14078"/>
                    <a:pt x="19231" y="9471"/>
                    <a:pt x="17481" y="5747"/>
                  </a:cubicBezTo>
                  <a:cubicBezTo>
                    <a:pt x="16009" y="2613"/>
                    <a:pt x="1191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264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5853224" y="2372520"/>
              <a:ext cx="3939311" cy="3230741"/>
            </a:xfrm>
            <a:custGeom>
              <a:rect b="b" l="l" r="r" t="t"/>
              <a:pathLst>
                <a:path extrusionOk="0" h="40867" w="49830">
                  <a:moveTo>
                    <a:pt x="3106" y="0"/>
                  </a:moveTo>
                  <a:cubicBezTo>
                    <a:pt x="2761" y="0"/>
                    <a:pt x="2398" y="82"/>
                    <a:pt x="2010" y="280"/>
                  </a:cubicBezTo>
                  <a:cubicBezTo>
                    <a:pt x="57" y="1275"/>
                    <a:pt x="1" y="4400"/>
                    <a:pt x="823" y="6136"/>
                  </a:cubicBezTo>
                  <a:cubicBezTo>
                    <a:pt x="1259" y="7059"/>
                    <a:pt x="1893" y="7871"/>
                    <a:pt x="2523" y="8678"/>
                  </a:cubicBezTo>
                  <a:cubicBezTo>
                    <a:pt x="3527" y="9957"/>
                    <a:pt x="4633" y="10088"/>
                    <a:pt x="6039" y="10697"/>
                  </a:cubicBezTo>
                  <a:cubicBezTo>
                    <a:pt x="8779" y="11890"/>
                    <a:pt x="11585" y="14701"/>
                    <a:pt x="11417" y="17897"/>
                  </a:cubicBezTo>
                  <a:cubicBezTo>
                    <a:pt x="11280" y="20505"/>
                    <a:pt x="8885" y="21845"/>
                    <a:pt x="6972" y="23164"/>
                  </a:cubicBezTo>
                  <a:cubicBezTo>
                    <a:pt x="3598" y="25488"/>
                    <a:pt x="1386" y="29015"/>
                    <a:pt x="1487" y="33196"/>
                  </a:cubicBezTo>
                  <a:cubicBezTo>
                    <a:pt x="1538" y="35261"/>
                    <a:pt x="2360" y="37250"/>
                    <a:pt x="3877" y="38660"/>
                  </a:cubicBezTo>
                  <a:cubicBezTo>
                    <a:pt x="5346" y="40024"/>
                    <a:pt x="7589" y="40867"/>
                    <a:pt x="9747" y="40867"/>
                  </a:cubicBezTo>
                  <a:cubicBezTo>
                    <a:pt x="11017" y="40867"/>
                    <a:pt x="12258" y="40574"/>
                    <a:pt x="13295" y="39924"/>
                  </a:cubicBezTo>
                  <a:cubicBezTo>
                    <a:pt x="15908" y="38285"/>
                    <a:pt x="16847" y="34799"/>
                    <a:pt x="17663" y="32069"/>
                  </a:cubicBezTo>
                  <a:cubicBezTo>
                    <a:pt x="18161" y="30420"/>
                    <a:pt x="18805" y="28751"/>
                    <a:pt x="20119" y="27563"/>
                  </a:cubicBezTo>
                  <a:cubicBezTo>
                    <a:pt x="21437" y="26373"/>
                    <a:pt x="23077" y="25723"/>
                    <a:pt x="24828" y="25723"/>
                  </a:cubicBezTo>
                  <a:cubicBezTo>
                    <a:pt x="25040" y="25723"/>
                    <a:pt x="25253" y="25733"/>
                    <a:pt x="25467" y="25752"/>
                  </a:cubicBezTo>
                  <a:cubicBezTo>
                    <a:pt x="31379" y="26280"/>
                    <a:pt x="35362" y="31678"/>
                    <a:pt x="40903" y="33170"/>
                  </a:cubicBezTo>
                  <a:cubicBezTo>
                    <a:pt x="41473" y="33323"/>
                    <a:pt x="42010" y="33395"/>
                    <a:pt x="42514" y="33395"/>
                  </a:cubicBezTo>
                  <a:cubicBezTo>
                    <a:pt x="48797" y="33395"/>
                    <a:pt x="49830" y="22268"/>
                    <a:pt x="43587" y="19947"/>
                  </a:cubicBezTo>
                  <a:cubicBezTo>
                    <a:pt x="41517" y="19176"/>
                    <a:pt x="39248" y="19019"/>
                    <a:pt x="37193" y="18197"/>
                  </a:cubicBezTo>
                  <a:cubicBezTo>
                    <a:pt x="34327" y="17060"/>
                    <a:pt x="32383" y="14868"/>
                    <a:pt x="31328" y="12032"/>
                  </a:cubicBezTo>
                  <a:cubicBezTo>
                    <a:pt x="30323" y="9332"/>
                    <a:pt x="29912" y="6212"/>
                    <a:pt x="27791" y="4091"/>
                  </a:cubicBezTo>
                  <a:cubicBezTo>
                    <a:pt x="25768" y="2067"/>
                    <a:pt x="22419" y="1567"/>
                    <a:pt x="19651" y="1567"/>
                  </a:cubicBezTo>
                  <a:cubicBezTo>
                    <a:pt x="19553" y="1567"/>
                    <a:pt x="19455" y="1568"/>
                    <a:pt x="19358" y="1569"/>
                  </a:cubicBezTo>
                  <a:cubicBezTo>
                    <a:pt x="16611" y="1599"/>
                    <a:pt x="13963" y="2409"/>
                    <a:pt x="11213" y="2409"/>
                  </a:cubicBezTo>
                  <a:cubicBezTo>
                    <a:pt x="11124" y="2409"/>
                    <a:pt x="11035" y="2408"/>
                    <a:pt x="10945" y="2406"/>
                  </a:cubicBezTo>
                  <a:cubicBezTo>
                    <a:pt x="9286" y="2376"/>
                    <a:pt x="7602" y="2056"/>
                    <a:pt x="6110" y="1310"/>
                  </a:cubicBezTo>
                  <a:cubicBezTo>
                    <a:pt x="5516" y="1011"/>
                    <a:pt x="4958" y="615"/>
                    <a:pt x="4385" y="336"/>
                  </a:cubicBezTo>
                  <a:cubicBezTo>
                    <a:pt x="3975" y="138"/>
                    <a:pt x="3555" y="0"/>
                    <a:pt x="3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800000" dist="571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7349438" y="-300924"/>
              <a:ext cx="2925905" cy="191115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42"/>
          <p:cNvSpPr txBox="1"/>
          <p:nvPr>
            <p:ph type="title"/>
          </p:nvPr>
        </p:nvSpPr>
        <p:spPr>
          <a:xfrm>
            <a:off x="1280675" y="2043300"/>
            <a:ext cx="4572600" cy="17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Target</a:t>
            </a:r>
            <a:endParaRPr sz="4200"/>
          </a:p>
        </p:txBody>
      </p:sp>
      <p:sp>
        <p:nvSpPr>
          <p:cNvPr id="746" name="Google Shape;746;p42"/>
          <p:cNvSpPr txBox="1"/>
          <p:nvPr>
            <p:ph idx="2" type="title"/>
          </p:nvPr>
        </p:nvSpPr>
        <p:spPr>
          <a:xfrm>
            <a:off x="1280675" y="1049875"/>
            <a:ext cx="35547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 0</a:t>
            </a:r>
            <a:r>
              <a:rPr lang="en"/>
              <a:t>4</a:t>
            </a:r>
            <a:endParaRPr/>
          </a:p>
        </p:txBody>
      </p:sp>
      <p:grpSp>
        <p:nvGrpSpPr>
          <p:cNvPr id="747" name="Google Shape;747;p42"/>
          <p:cNvGrpSpPr/>
          <p:nvPr/>
        </p:nvGrpSpPr>
        <p:grpSpPr>
          <a:xfrm rot="5400000">
            <a:off x="8057050" y="4277050"/>
            <a:ext cx="150451" cy="512600"/>
            <a:chOff x="2990775" y="3601075"/>
            <a:chExt cx="150451" cy="512600"/>
          </a:xfrm>
        </p:grpSpPr>
        <p:sp>
          <p:nvSpPr>
            <p:cNvPr id="748" name="Google Shape;748;p42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Google Shape;758;p42"/>
          <p:cNvGrpSpPr/>
          <p:nvPr/>
        </p:nvGrpSpPr>
        <p:grpSpPr>
          <a:xfrm>
            <a:off x="6346975" y="3305525"/>
            <a:ext cx="780917" cy="739694"/>
            <a:chOff x="5397450" y="983750"/>
            <a:chExt cx="780917" cy="739694"/>
          </a:xfrm>
        </p:grpSpPr>
        <p:sp>
          <p:nvSpPr>
            <p:cNvPr id="759" name="Google Shape;759;p42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42"/>
          <p:cNvGrpSpPr/>
          <p:nvPr/>
        </p:nvGrpSpPr>
        <p:grpSpPr>
          <a:xfrm>
            <a:off x="7695675" y="1016275"/>
            <a:ext cx="791469" cy="739694"/>
            <a:chOff x="8352525" y="3155950"/>
            <a:chExt cx="791469" cy="739694"/>
          </a:xfrm>
        </p:grpSpPr>
        <p:sp>
          <p:nvSpPr>
            <p:cNvPr id="763" name="Google Shape;763;p42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42"/>
          <p:cNvGrpSpPr/>
          <p:nvPr/>
        </p:nvGrpSpPr>
        <p:grpSpPr>
          <a:xfrm>
            <a:off x="264180" y="3543857"/>
            <a:ext cx="791469" cy="739694"/>
            <a:chOff x="8352525" y="3155950"/>
            <a:chExt cx="791469" cy="739694"/>
          </a:xfrm>
        </p:grpSpPr>
        <p:sp>
          <p:nvSpPr>
            <p:cNvPr id="767" name="Google Shape;767;p42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42"/>
          <p:cNvGrpSpPr/>
          <p:nvPr/>
        </p:nvGrpSpPr>
        <p:grpSpPr>
          <a:xfrm rot="5400000">
            <a:off x="638000" y="1828625"/>
            <a:ext cx="150451" cy="512600"/>
            <a:chOff x="2990775" y="3601075"/>
            <a:chExt cx="150451" cy="512600"/>
          </a:xfrm>
        </p:grpSpPr>
        <p:sp>
          <p:nvSpPr>
            <p:cNvPr id="771" name="Google Shape;771;p42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3"/>
          <p:cNvSpPr txBox="1"/>
          <p:nvPr>
            <p:ph type="title"/>
          </p:nvPr>
        </p:nvSpPr>
        <p:spPr>
          <a:xfrm>
            <a:off x="720000" y="61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 va dirigit DropTeller?</a:t>
            </a:r>
            <a:endParaRPr/>
          </a:p>
        </p:txBody>
      </p:sp>
      <p:sp>
        <p:nvSpPr>
          <p:cNvPr id="786" name="Google Shape;786;p43"/>
          <p:cNvSpPr txBox="1"/>
          <p:nvPr>
            <p:ph idx="5" type="subTitle"/>
          </p:nvPr>
        </p:nvSpPr>
        <p:spPr>
          <a:xfrm>
            <a:off x="1025513" y="1310025"/>
            <a:ext cx="36318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Familjen Grotesk"/>
                <a:ea typeface="Familjen Grotesk"/>
                <a:cs typeface="Familjen Grotesk"/>
                <a:sym typeface="Familjen Grotesk"/>
              </a:rPr>
              <a:t>Classes d’i</a:t>
            </a:r>
            <a:r>
              <a:rPr b="0" lang="en" sz="1400">
                <a:latin typeface="Familjen Grotesk"/>
                <a:ea typeface="Familjen Grotesk"/>
                <a:cs typeface="Familjen Grotesk"/>
                <a:sym typeface="Familjen Grotesk"/>
              </a:rPr>
              <a:t>nfants de primària.</a:t>
            </a:r>
            <a:endParaRPr b="0" sz="1400"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Familjen Grotesk"/>
                <a:ea typeface="Familjen Grotesk"/>
                <a:cs typeface="Familjen Grotesk"/>
                <a:sym typeface="Familjen Grotesk"/>
              </a:rPr>
              <a:t>Fomenta la col·laboració i el treball en equip.</a:t>
            </a:r>
            <a:endParaRPr/>
          </a:p>
        </p:txBody>
      </p:sp>
      <p:sp>
        <p:nvSpPr>
          <p:cNvPr id="787" name="Google Shape;787;p43"/>
          <p:cNvSpPr txBox="1"/>
          <p:nvPr>
            <p:ph idx="6" type="subTitle"/>
          </p:nvPr>
        </p:nvSpPr>
        <p:spPr>
          <a:xfrm>
            <a:off x="5024288" y="1310025"/>
            <a:ext cx="30942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Famílies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Familjen Grotesk"/>
                <a:ea typeface="Familjen Grotesk"/>
                <a:cs typeface="Familjen Grotesk"/>
                <a:sym typeface="Familjen Grotesk"/>
              </a:rPr>
              <a:t>Tant ensenyar a nens, com fer recordar a adults.</a:t>
            </a:r>
            <a:endParaRPr/>
          </a:p>
        </p:txBody>
      </p:sp>
      <p:grpSp>
        <p:nvGrpSpPr>
          <p:cNvPr id="788" name="Google Shape;788;p43"/>
          <p:cNvGrpSpPr/>
          <p:nvPr/>
        </p:nvGrpSpPr>
        <p:grpSpPr>
          <a:xfrm rot="5400000">
            <a:off x="227813" y="1602600"/>
            <a:ext cx="791469" cy="739694"/>
            <a:chOff x="8352525" y="3155950"/>
            <a:chExt cx="791469" cy="739694"/>
          </a:xfrm>
        </p:grpSpPr>
        <p:sp>
          <p:nvSpPr>
            <p:cNvPr id="789" name="Google Shape;789;p43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43"/>
          <p:cNvGrpSpPr/>
          <p:nvPr/>
        </p:nvGrpSpPr>
        <p:grpSpPr>
          <a:xfrm>
            <a:off x="8208529" y="3363173"/>
            <a:ext cx="604586" cy="572671"/>
            <a:chOff x="5397450" y="983750"/>
            <a:chExt cx="780917" cy="739694"/>
          </a:xfrm>
        </p:grpSpPr>
        <p:sp>
          <p:nvSpPr>
            <p:cNvPr id="793" name="Google Shape;793;p43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96" name="Google Shape;7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675" y="2368175"/>
            <a:ext cx="3018251" cy="204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3"/>
          <p:cNvPicPr preferRelativeResize="0"/>
          <p:nvPr/>
        </p:nvPicPr>
        <p:blipFill rotWithShape="1">
          <a:blip r:embed="rId4">
            <a:alphaModFix/>
          </a:blip>
          <a:srcRect b="7783" l="0" r="0" t="0"/>
          <a:stretch/>
        </p:blipFill>
        <p:spPr>
          <a:xfrm>
            <a:off x="4958675" y="2368175"/>
            <a:ext cx="2918650" cy="20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4"/>
          <p:cNvSpPr txBox="1"/>
          <p:nvPr>
            <p:ph type="title"/>
          </p:nvPr>
        </p:nvSpPr>
        <p:spPr>
          <a:xfrm>
            <a:off x="720000" y="61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Recompenses</a:t>
            </a:r>
            <a:endParaRPr/>
          </a:p>
        </p:txBody>
      </p:sp>
      <p:sp>
        <p:nvSpPr>
          <p:cNvPr id="803" name="Google Shape;803;p44"/>
          <p:cNvSpPr txBox="1"/>
          <p:nvPr>
            <p:ph idx="7" type="subTitle"/>
          </p:nvPr>
        </p:nvSpPr>
        <p:spPr>
          <a:xfrm>
            <a:off x="1052225" y="1319213"/>
            <a:ext cx="3204000" cy="10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Reconeixement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Familjen Grotesk"/>
                <a:ea typeface="Familjen Grotesk"/>
                <a:cs typeface="Familjen Grotesk"/>
                <a:sym typeface="Familjen Grotesk"/>
              </a:rPr>
              <a:t>Esmentem a la WEB els usuaris que han obtingut més puntuació al rànquing.</a:t>
            </a:r>
            <a:endParaRPr/>
          </a:p>
        </p:txBody>
      </p:sp>
      <p:sp>
        <p:nvSpPr>
          <p:cNvPr id="804" name="Google Shape;804;p44"/>
          <p:cNvSpPr txBox="1"/>
          <p:nvPr/>
        </p:nvSpPr>
        <p:spPr>
          <a:xfrm>
            <a:off x="4587375" y="1320550"/>
            <a:ext cx="39552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Entrades</a:t>
            </a:r>
            <a:endParaRPr b="1"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Guanya entrades gratuïtes per activitats lúdiques de grup classe o familiars (cinema i Tibidabo).</a:t>
            </a:r>
            <a:endParaRPr b="1"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805" name="Google Shape;8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738" y="2454701"/>
            <a:ext cx="2920477" cy="21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4"/>
          <p:cNvPicPr preferRelativeResize="0"/>
          <p:nvPr/>
        </p:nvPicPr>
        <p:blipFill rotWithShape="1">
          <a:blip r:embed="rId4">
            <a:alphaModFix/>
          </a:blip>
          <a:srcRect b="0" l="18682" r="24531" t="0"/>
          <a:stretch/>
        </p:blipFill>
        <p:spPr>
          <a:xfrm>
            <a:off x="1144725" y="2454725"/>
            <a:ext cx="3018989" cy="21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 txBox="1"/>
          <p:nvPr>
            <p:ph type="title"/>
          </p:nvPr>
        </p:nvSpPr>
        <p:spPr>
          <a:xfrm>
            <a:off x="720000" y="659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Publicitat</a:t>
            </a:r>
            <a:endParaRPr/>
          </a:p>
        </p:txBody>
      </p:sp>
      <p:sp>
        <p:nvSpPr>
          <p:cNvPr id="812" name="Google Shape;812;p45"/>
          <p:cNvSpPr txBox="1"/>
          <p:nvPr>
            <p:ph idx="1" type="subTitle"/>
          </p:nvPr>
        </p:nvSpPr>
        <p:spPr>
          <a:xfrm>
            <a:off x="1008375" y="1820495"/>
            <a:ext cx="2217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Arribar fàcilment a pares i/o professors.</a:t>
            </a:r>
            <a:endParaRPr/>
          </a:p>
        </p:txBody>
      </p:sp>
      <p:sp>
        <p:nvSpPr>
          <p:cNvPr id="813" name="Google Shape;813;p45"/>
          <p:cNvSpPr txBox="1"/>
          <p:nvPr>
            <p:ph idx="3" type="subTitle"/>
          </p:nvPr>
        </p:nvSpPr>
        <p:spPr>
          <a:xfrm>
            <a:off x="3176562" y="1856300"/>
            <a:ext cx="27909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Cartells publicitant els beneficis de l’app.</a:t>
            </a:r>
            <a:endParaRPr/>
          </a:p>
        </p:txBody>
      </p:sp>
      <p:sp>
        <p:nvSpPr>
          <p:cNvPr id="814" name="Google Shape;814;p45"/>
          <p:cNvSpPr txBox="1"/>
          <p:nvPr>
            <p:ph idx="5" type="subTitle"/>
          </p:nvPr>
        </p:nvSpPr>
        <p:spPr>
          <a:xfrm>
            <a:off x="1008375" y="1532600"/>
            <a:ext cx="22176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Xarxes socials</a:t>
            </a:r>
            <a:endParaRPr/>
          </a:p>
        </p:txBody>
      </p:sp>
      <p:sp>
        <p:nvSpPr>
          <p:cNvPr id="815" name="Google Shape;815;p45"/>
          <p:cNvSpPr txBox="1"/>
          <p:nvPr>
            <p:ph idx="7" type="subTitle"/>
          </p:nvPr>
        </p:nvSpPr>
        <p:spPr>
          <a:xfrm>
            <a:off x="3124650" y="1532600"/>
            <a:ext cx="28947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Publicitat al carrer</a:t>
            </a:r>
            <a:endParaRPr/>
          </a:p>
        </p:txBody>
      </p:sp>
      <p:sp>
        <p:nvSpPr>
          <p:cNvPr id="816" name="Google Shape;816;p45"/>
          <p:cNvSpPr txBox="1"/>
          <p:nvPr>
            <p:ph idx="3" type="subTitle"/>
          </p:nvPr>
        </p:nvSpPr>
        <p:spPr>
          <a:xfrm>
            <a:off x="6060450" y="1820495"/>
            <a:ext cx="22176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Xerrades a escoles per informar als infants i professors</a:t>
            </a:r>
            <a:endParaRPr/>
          </a:p>
        </p:txBody>
      </p:sp>
      <p:sp>
        <p:nvSpPr>
          <p:cNvPr id="817" name="Google Shape;817;p45"/>
          <p:cNvSpPr txBox="1"/>
          <p:nvPr>
            <p:ph idx="7" type="subTitle"/>
          </p:nvPr>
        </p:nvSpPr>
        <p:spPr>
          <a:xfrm>
            <a:off x="6060450" y="1532600"/>
            <a:ext cx="22176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Presentacions</a:t>
            </a:r>
            <a:endParaRPr/>
          </a:p>
        </p:txBody>
      </p:sp>
      <p:pic>
        <p:nvPicPr>
          <p:cNvPr id="818" name="Google Shape;8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375" y="2521699"/>
            <a:ext cx="790874" cy="7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436" y="2835326"/>
            <a:ext cx="790875" cy="790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227" y="3626174"/>
            <a:ext cx="790876" cy="79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5"/>
          <p:cNvPicPr preferRelativeResize="0"/>
          <p:nvPr/>
        </p:nvPicPr>
        <p:blipFill rotWithShape="1">
          <a:blip r:embed="rId6">
            <a:alphaModFix/>
          </a:blip>
          <a:srcRect b="0" l="20464" r="0" t="0"/>
          <a:stretch/>
        </p:blipFill>
        <p:spPr>
          <a:xfrm>
            <a:off x="3572512" y="2669375"/>
            <a:ext cx="1998976" cy="1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5"/>
          <p:cNvPicPr preferRelativeResize="0"/>
          <p:nvPr/>
        </p:nvPicPr>
        <p:blipFill rotWithShape="1">
          <a:blip r:embed="rId7">
            <a:alphaModFix/>
          </a:blip>
          <a:srcRect b="0" l="7753" r="15636" t="0"/>
          <a:stretch/>
        </p:blipFill>
        <p:spPr>
          <a:xfrm>
            <a:off x="6019350" y="2749725"/>
            <a:ext cx="2217600" cy="15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828" name="Google Shape;828;p46"/>
          <p:cNvSpPr txBox="1"/>
          <p:nvPr>
            <p:ph idx="5" type="subTitle"/>
          </p:nvPr>
        </p:nvSpPr>
        <p:spPr>
          <a:xfrm>
            <a:off x="942775" y="1724975"/>
            <a:ext cx="23829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Ajuntament de Mataró</a:t>
            </a:r>
            <a:endParaRPr/>
          </a:p>
        </p:txBody>
      </p:sp>
      <p:sp>
        <p:nvSpPr>
          <p:cNvPr id="829" name="Google Shape;829;p46"/>
          <p:cNvSpPr txBox="1"/>
          <p:nvPr>
            <p:ph idx="6" type="subTitle"/>
          </p:nvPr>
        </p:nvSpPr>
        <p:spPr>
          <a:xfrm>
            <a:off x="5971450" y="1724975"/>
            <a:ext cx="22614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Aigües</a:t>
            </a:r>
            <a:r>
              <a:rPr lang="en"/>
              <a:t> de Mataró</a:t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3582898" y="1501433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M.I.C.A.</a:t>
            </a:r>
            <a:endParaRPr/>
          </a:p>
        </p:txBody>
      </p:sp>
      <p:pic>
        <p:nvPicPr>
          <p:cNvPr id="831" name="Google Shape;8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498" y="2166796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648" y="2166796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774" y="2399688"/>
            <a:ext cx="2382900" cy="1439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7"/>
          <p:cNvSpPr txBox="1"/>
          <p:nvPr>
            <p:ph type="title"/>
          </p:nvPr>
        </p:nvSpPr>
        <p:spPr>
          <a:xfrm>
            <a:off x="2330650" y="1960200"/>
            <a:ext cx="6093300" cy="13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Gràcies per la vostra atenció</a:t>
            </a:r>
            <a:endParaRPr sz="4000"/>
          </a:p>
        </p:txBody>
      </p:sp>
      <p:grpSp>
        <p:nvGrpSpPr>
          <p:cNvPr id="839" name="Google Shape;839;p47"/>
          <p:cNvGrpSpPr/>
          <p:nvPr/>
        </p:nvGrpSpPr>
        <p:grpSpPr>
          <a:xfrm>
            <a:off x="155735" y="600897"/>
            <a:ext cx="791469" cy="739694"/>
            <a:chOff x="8352525" y="3155950"/>
            <a:chExt cx="791469" cy="739694"/>
          </a:xfrm>
        </p:grpSpPr>
        <p:sp>
          <p:nvSpPr>
            <p:cNvPr id="840" name="Google Shape;840;p47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47"/>
          <p:cNvGrpSpPr/>
          <p:nvPr/>
        </p:nvGrpSpPr>
        <p:grpSpPr>
          <a:xfrm rot="-5400000">
            <a:off x="8436825" y="4087175"/>
            <a:ext cx="150451" cy="512600"/>
            <a:chOff x="2990775" y="3601075"/>
            <a:chExt cx="150451" cy="512600"/>
          </a:xfrm>
        </p:grpSpPr>
        <p:sp>
          <p:nvSpPr>
            <p:cNvPr id="844" name="Google Shape;844;p47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47"/>
          <p:cNvGrpSpPr/>
          <p:nvPr/>
        </p:nvGrpSpPr>
        <p:grpSpPr>
          <a:xfrm>
            <a:off x="8255879" y="1053273"/>
            <a:ext cx="604586" cy="572671"/>
            <a:chOff x="5397450" y="983750"/>
            <a:chExt cx="780917" cy="739694"/>
          </a:xfrm>
        </p:grpSpPr>
        <p:sp>
          <p:nvSpPr>
            <p:cNvPr id="855" name="Google Shape;855;p47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8" name="Google Shape;858;p47" title="personaje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88" y="1543413"/>
            <a:ext cx="2056675" cy="20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Índex</a:t>
            </a:r>
            <a:endParaRPr/>
          </a:p>
        </p:txBody>
      </p:sp>
      <p:sp>
        <p:nvSpPr>
          <p:cNvPr id="422" name="Google Shape;422;p31"/>
          <p:cNvSpPr txBox="1"/>
          <p:nvPr>
            <p:ph idx="5" type="title"/>
          </p:nvPr>
        </p:nvSpPr>
        <p:spPr>
          <a:xfrm>
            <a:off x="5507650" y="1377875"/>
            <a:ext cx="1888500" cy="14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 </a:t>
            </a:r>
            <a:r>
              <a:rPr lang="en"/>
              <a:t>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Situació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Familjen Grotesk"/>
                <a:ea typeface="Familjen Grotesk"/>
                <a:cs typeface="Familjen Grotesk"/>
                <a:sym typeface="Familjen Grotesk"/>
              </a:rPr>
              <a:t>1.1. Què està passant?</a:t>
            </a:r>
            <a:endParaRPr b="0" sz="1400"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Familjen Grotesk"/>
                <a:ea typeface="Familjen Grotesk"/>
                <a:cs typeface="Familjen Grotesk"/>
                <a:sym typeface="Familjen Grotesk"/>
              </a:rPr>
              <a:t>1.2. Cascade</a:t>
            </a:r>
            <a:endParaRPr sz="2900"/>
          </a:p>
        </p:txBody>
      </p:sp>
      <p:grpSp>
        <p:nvGrpSpPr>
          <p:cNvPr id="423" name="Google Shape;423;p31"/>
          <p:cNvGrpSpPr/>
          <p:nvPr/>
        </p:nvGrpSpPr>
        <p:grpSpPr>
          <a:xfrm rot="10800000">
            <a:off x="8254975" y="169650"/>
            <a:ext cx="791469" cy="739694"/>
            <a:chOff x="8352525" y="3155950"/>
            <a:chExt cx="791469" cy="739694"/>
          </a:xfrm>
        </p:grpSpPr>
        <p:sp>
          <p:nvSpPr>
            <p:cNvPr id="424" name="Google Shape;424;p31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1"/>
          <p:cNvGrpSpPr/>
          <p:nvPr/>
        </p:nvGrpSpPr>
        <p:grpSpPr>
          <a:xfrm rot="5400000">
            <a:off x="330800" y="1420975"/>
            <a:ext cx="150451" cy="512600"/>
            <a:chOff x="2990775" y="3601075"/>
            <a:chExt cx="150451" cy="512600"/>
          </a:xfrm>
        </p:grpSpPr>
        <p:sp>
          <p:nvSpPr>
            <p:cNvPr id="428" name="Google Shape;428;p31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31"/>
          <p:cNvSpPr txBox="1"/>
          <p:nvPr/>
        </p:nvSpPr>
        <p:spPr>
          <a:xfrm>
            <a:off x="1879500" y="2667150"/>
            <a:ext cx="2213100" cy="2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BLOC 03</a:t>
            </a:r>
            <a:endParaRPr b="1" sz="3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Joc</a:t>
            </a:r>
            <a:endParaRPr b="1"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2.1. DropTeller</a:t>
            </a:r>
            <a:endParaRPr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2.2. Droppy</a:t>
            </a:r>
            <a:endParaRPr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2.3. Joc i Web</a:t>
            </a:r>
            <a:endParaRPr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 txBox="1"/>
          <p:nvPr/>
        </p:nvSpPr>
        <p:spPr>
          <a:xfrm>
            <a:off x="5507650" y="2785675"/>
            <a:ext cx="2385300" cy="2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BLOC 0</a:t>
            </a:r>
            <a:r>
              <a:rPr b="1" lang="en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4</a:t>
            </a:r>
            <a:endParaRPr b="1" sz="3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Target</a:t>
            </a:r>
            <a:endParaRPr b="1" sz="2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3.1. Audiència</a:t>
            </a:r>
            <a:endParaRPr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3.2. Recompenses</a:t>
            </a:r>
            <a:endParaRPr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3.3. Publicitat</a:t>
            </a:r>
            <a:endParaRPr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3.4. Stakeholders</a:t>
            </a:r>
            <a:endParaRPr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440" name="Google Shape;440;p31"/>
          <p:cNvSpPr txBox="1"/>
          <p:nvPr/>
        </p:nvSpPr>
        <p:spPr>
          <a:xfrm>
            <a:off x="1879488" y="1377875"/>
            <a:ext cx="24855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BLOC 01</a:t>
            </a:r>
            <a:endParaRPr b="1" sz="30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Objectius</a:t>
            </a:r>
            <a:endParaRPr>
              <a:solidFill>
                <a:schemeClr val="dk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2"/>
          <p:cNvSpPr/>
          <p:nvPr/>
        </p:nvSpPr>
        <p:spPr>
          <a:xfrm flipH="1">
            <a:off x="-2284281" y="1383232"/>
            <a:ext cx="4240826" cy="3633921"/>
          </a:xfrm>
          <a:custGeom>
            <a:rect b="b" l="l" r="r" t="t"/>
            <a:pathLst>
              <a:path extrusionOk="0" h="45967" w="53644">
                <a:moveTo>
                  <a:pt x="8173" y="0"/>
                </a:moveTo>
                <a:cubicBezTo>
                  <a:pt x="6356" y="0"/>
                  <a:pt x="4625" y="618"/>
                  <a:pt x="3324" y="2094"/>
                </a:cubicBezTo>
                <a:cubicBezTo>
                  <a:pt x="0" y="5859"/>
                  <a:pt x="1081" y="12546"/>
                  <a:pt x="2431" y="16889"/>
                </a:cubicBezTo>
                <a:cubicBezTo>
                  <a:pt x="2583" y="17382"/>
                  <a:pt x="2751" y="17874"/>
                  <a:pt x="2938" y="18356"/>
                </a:cubicBezTo>
                <a:cubicBezTo>
                  <a:pt x="3075" y="18711"/>
                  <a:pt x="3217" y="19046"/>
                  <a:pt x="3365" y="19355"/>
                </a:cubicBezTo>
                <a:cubicBezTo>
                  <a:pt x="4577" y="21994"/>
                  <a:pt x="6323" y="24541"/>
                  <a:pt x="8839" y="26089"/>
                </a:cubicBezTo>
                <a:cubicBezTo>
                  <a:pt x="11924" y="27981"/>
                  <a:pt x="15760" y="27662"/>
                  <a:pt x="19226" y="27748"/>
                </a:cubicBezTo>
                <a:cubicBezTo>
                  <a:pt x="23407" y="27849"/>
                  <a:pt x="27664" y="29671"/>
                  <a:pt x="30013" y="33238"/>
                </a:cubicBezTo>
                <a:cubicBezTo>
                  <a:pt x="32403" y="36861"/>
                  <a:pt x="32327" y="41874"/>
                  <a:pt x="36163" y="44492"/>
                </a:cubicBezTo>
                <a:cubicBezTo>
                  <a:pt x="37670" y="45519"/>
                  <a:pt x="39230" y="45967"/>
                  <a:pt x="40759" y="45967"/>
                </a:cubicBezTo>
                <a:cubicBezTo>
                  <a:pt x="43999" y="45967"/>
                  <a:pt x="47100" y="43955"/>
                  <a:pt x="49254" y="41174"/>
                </a:cubicBezTo>
                <a:cubicBezTo>
                  <a:pt x="52075" y="37525"/>
                  <a:pt x="53643" y="32578"/>
                  <a:pt x="52309" y="28037"/>
                </a:cubicBezTo>
                <a:cubicBezTo>
                  <a:pt x="51233" y="24358"/>
                  <a:pt x="48189" y="21410"/>
                  <a:pt x="44606" y="20157"/>
                </a:cubicBezTo>
                <a:cubicBezTo>
                  <a:pt x="42901" y="19558"/>
                  <a:pt x="41035" y="19385"/>
                  <a:pt x="39101" y="19385"/>
                </a:cubicBezTo>
                <a:cubicBezTo>
                  <a:pt x="36451" y="19385"/>
                  <a:pt x="33673" y="19710"/>
                  <a:pt x="31009" y="19710"/>
                </a:cubicBezTo>
                <a:cubicBezTo>
                  <a:pt x="27728" y="19710"/>
                  <a:pt x="24618" y="19217"/>
                  <a:pt x="22128" y="17016"/>
                </a:cubicBezTo>
                <a:cubicBezTo>
                  <a:pt x="18810" y="14078"/>
                  <a:pt x="19231" y="9471"/>
                  <a:pt x="17481" y="5747"/>
                </a:cubicBezTo>
                <a:cubicBezTo>
                  <a:pt x="16009" y="2613"/>
                  <a:pt x="11910" y="0"/>
                  <a:pt x="81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rotWithShape="0" algn="bl" dir="264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2"/>
          <p:cNvSpPr/>
          <p:nvPr/>
        </p:nvSpPr>
        <p:spPr>
          <a:xfrm>
            <a:off x="-1080676" y="-767180"/>
            <a:ext cx="3939311" cy="3230741"/>
          </a:xfrm>
          <a:custGeom>
            <a:rect b="b" l="l" r="r" t="t"/>
            <a:pathLst>
              <a:path extrusionOk="0" h="40867" w="49830">
                <a:moveTo>
                  <a:pt x="3106" y="0"/>
                </a:moveTo>
                <a:cubicBezTo>
                  <a:pt x="2761" y="0"/>
                  <a:pt x="2398" y="82"/>
                  <a:pt x="2010" y="280"/>
                </a:cubicBezTo>
                <a:cubicBezTo>
                  <a:pt x="57" y="1275"/>
                  <a:pt x="1" y="4400"/>
                  <a:pt x="823" y="6136"/>
                </a:cubicBezTo>
                <a:cubicBezTo>
                  <a:pt x="1259" y="7059"/>
                  <a:pt x="1893" y="7871"/>
                  <a:pt x="2523" y="8678"/>
                </a:cubicBezTo>
                <a:cubicBezTo>
                  <a:pt x="3527" y="9957"/>
                  <a:pt x="4633" y="10088"/>
                  <a:pt x="6039" y="10697"/>
                </a:cubicBezTo>
                <a:cubicBezTo>
                  <a:pt x="8779" y="11890"/>
                  <a:pt x="11585" y="14701"/>
                  <a:pt x="11417" y="17897"/>
                </a:cubicBezTo>
                <a:cubicBezTo>
                  <a:pt x="11280" y="20505"/>
                  <a:pt x="8885" y="21845"/>
                  <a:pt x="6972" y="23164"/>
                </a:cubicBezTo>
                <a:cubicBezTo>
                  <a:pt x="3598" y="25488"/>
                  <a:pt x="1386" y="29015"/>
                  <a:pt x="1487" y="33196"/>
                </a:cubicBezTo>
                <a:cubicBezTo>
                  <a:pt x="1538" y="35261"/>
                  <a:pt x="2360" y="37250"/>
                  <a:pt x="3877" y="38660"/>
                </a:cubicBezTo>
                <a:cubicBezTo>
                  <a:pt x="5346" y="40024"/>
                  <a:pt x="7589" y="40867"/>
                  <a:pt x="9747" y="40867"/>
                </a:cubicBezTo>
                <a:cubicBezTo>
                  <a:pt x="11017" y="40867"/>
                  <a:pt x="12258" y="40574"/>
                  <a:pt x="13295" y="39924"/>
                </a:cubicBezTo>
                <a:cubicBezTo>
                  <a:pt x="15908" y="38285"/>
                  <a:pt x="16847" y="34799"/>
                  <a:pt x="17663" y="32069"/>
                </a:cubicBezTo>
                <a:cubicBezTo>
                  <a:pt x="18161" y="30420"/>
                  <a:pt x="18805" y="28751"/>
                  <a:pt x="20119" y="27563"/>
                </a:cubicBezTo>
                <a:cubicBezTo>
                  <a:pt x="21437" y="26373"/>
                  <a:pt x="23077" y="25723"/>
                  <a:pt x="24828" y="25723"/>
                </a:cubicBezTo>
                <a:cubicBezTo>
                  <a:pt x="25040" y="25723"/>
                  <a:pt x="25253" y="25733"/>
                  <a:pt x="25467" y="25752"/>
                </a:cubicBezTo>
                <a:cubicBezTo>
                  <a:pt x="31379" y="26280"/>
                  <a:pt x="35362" y="31678"/>
                  <a:pt x="40903" y="33170"/>
                </a:cubicBezTo>
                <a:cubicBezTo>
                  <a:pt x="41473" y="33323"/>
                  <a:pt x="42010" y="33395"/>
                  <a:pt x="42514" y="33395"/>
                </a:cubicBezTo>
                <a:cubicBezTo>
                  <a:pt x="48797" y="33395"/>
                  <a:pt x="49830" y="22268"/>
                  <a:pt x="43587" y="19947"/>
                </a:cubicBezTo>
                <a:cubicBezTo>
                  <a:pt x="41517" y="19176"/>
                  <a:pt x="39248" y="19019"/>
                  <a:pt x="37193" y="18197"/>
                </a:cubicBezTo>
                <a:cubicBezTo>
                  <a:pt x="34327" y="17060"/>
                  <a:pt x="32383" y="14868"/>
                  <a:pt x="31328" y="12032"/>
                </a:cubicBezTo>
                <a:cubicBezTo>
                  <a:pt x="30323" y="9332"/>
                  <a:pt x="29912" y="6212"/>
                  <a:pt x="27791" y="4091"/>
                </a:cubicBezTo>
                <a:cubicBezTo>
                  <a:pt x="25768" y="2067"/>
                  <a:pt x="22419" y="1567"/>
                  <a:pt x="19651" y="1567"/>
                </a:cubicBezTo>
                <a:cubicBezTo>
                  <a:pt x="19553" y="1567"/>
                  <a:pt x="19455" y="1568"/>
                  <a:pt x="19358" y="1569"/>
                </a:cubicBezTo>
                <a:cubicBezTo>
                  <a:pt x="16611" y="1599"/>
                  <a:pt x="13963" y="2409"/>
                  <a:pt x="11213" y="2409"/>
                </a:cubicBezTo>
                <a:cubicBezTo>
                  <a:pt x="11124" y="2409"/>
                  <a:pt x="11035" y="2408"/>
                  <a:pt x="10945" y="2406"/>
                </a:cubicBezTo>
                <a:cubicBezTo>
                  <a:pt x="9286" y="2376"/>
                  <a:pt x="7602" y="2056"/>
                  <a:pt x="6110" y="1310"/>
                </a:cubicBezTo>
                <a:cubicBezTo>
                  <a:pt x="5516" y="1011"/>
                  <a:pt x="4958" y="615"/>
                  <a:pt x="4385" y="336"/>
                </a:cubicBezTo>
                <a:cubicBezTo>
                  <a:pt x="3975" y="138"/>
                  <a:pt x="3555" y="0"/>
                  <a:pt x="31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4800000" dist="571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2"/>
          <p:cNvSpPr/>
          <p:nvPr/>
        </p:nvSpPr>
        <p:spPr>
          <a:xfrm>
            <a:off x="708900" y="539500"/>
            <a:ext cx="6386400" cy="4068900"/>
          </a:xfrm>
          <a:prstGeom prst="roundRect">
            <a:avLst>
              <a:gd fmla="val 687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2"/>
          <p:cNvGrpSpPr/>
          <p:nvPr/>
        </p:nvGrpSpPr>
        <p:grpSpPr>
          <a:xfrm>
            <a:off x="5853224" y="-300924"/>
            <a:ext cx="4422119" cy="5904184"/>
            <a:chOff x="5853224" y="-300924"/>
            <a:chExt cx="4422119" cy="5904184"/>
          </a:xfrm>
        </p:grpSpPr>
        <p:sp>
          <p:nvSpPr>
            <p:cNvPr id="449" name="Google Shape;449;p32"/>
            <p:cNvSpPr/>
            <p:nvPr/>
          </p:nvSpPr>
          <p:spPr>
            <a:xfrm>
              <a:off x="5949119" y="165745"/>
              <a:ext cx="4240826" cy="3633921"/>
            </a:xfrm>
            <a:custGeom>
              <a:rect b="b" l="l" r="r" t="t"/>
              <a:pathLst>
                <a:path extrusionOk="0" h="45967" w="53644">
                  <a:moveTo>
                    <a:pt x="8173" y="0"/>
                  </a:moveTo>
                  <a:cubicBezTo>
                    <a:pt x="6356" y="0"/>
                    <a:pt x="4625" y="618"/>
                    <a:pt x="3324" y="2094"/>
                  </a:cubicBezTo>
                  <a:cubicBezTo>
                    <a:pt x="0" y="5859"/>
                    <a:pt x="1081" y="12546"/>
                    <a:pt x="2431" y="16889"/>
                  </a:cubicBezTo>
                  <a:cubicBezTo>
                    <a:pt x="2583" y="17382"/>
                    <a:pt x="2751" y="17874"/>
                    <a:pt x="2938" y="18356"/>
                  </a:cubicBezTo>
                  <a:cubicBezTo>
                    <a:pt x="3075" y="18711"/>
                    <a:pt x="3217" y="19046"/>
                    <a:pt x="3365" y="19355"/>
                  </a:cubicBezTo>
                  <a:cubicBezTo>
                    <a:pt x="4577" y="21994"/>
                    <a:pt x="6323" y="24541"/>
                    <a:pt x="8839" y="26089"/>
                  </a:cubicBezTo>
                  <a:cubicBezTo>
                    <a:pt x="11924" y="27981"/>
                    <a:pt x="15760" y="27662"/>
                    <a:pt x="19226" y="27748"/>
                  </a:cubicBezTo>
                  <a:cubicBezTo>
                    <a:pt x="23407" y="27849"/>
                    <a:pt x="27664" y="29671"/>
                    <a:pt x="30013" y="33238"/>
                  </a:cubicBezTo>
                  <a:cubicBezTo>
                    <a:pt x="32403" y="36861"/>
                    <a:pt x="32327" y="41874"/>
                    <a:pt x="36163" y="44492"/>
                  </a:cubicBezTo>
                  <a:cubicBezTo>
                    <a:pt x="37670" y="45519"/>
                    <a:pt x="39230" y="45967"/>
                    <a:pt x="40759" y="45967"/>
                  </a:cubicBezTo>
                  <a:cubicBezTo>
                    <a:pt x="43999" y="45967"/>
                    <a:pt x="47100" y="43955"/>
                    <a:pt x="49254" y="41174"/>
                  </a:cubicBezTo>
                  <a:cubicBezTo>
                    <a:pt x="52075" y="37525"/>
                    <a:pt x="53643" y="32578"/>
                    <a:pt x="52309" y="28037"/>
                  </a:cubicBezTo>
                  <a:cubicBezTo>
                    <a:pt x="51233" y="24358"/>
                    <a:pt x="48189" y="21410"/>
                    <a:pt x="44606" y="20157"/>
                  </a:cubicBezTo>
                  <a:cubicBezTo>
                    <a:pt x="42901" y="19558"/>
                    <a:pt x="41035" y="19385"/>
                    <a:pt x="39101" y="19385"/>
                  </a:cubicBezTo>
                  <a:cubicBezTo>
                    <a:pt x="36451" y="19385"/>
                    <a:pt x="33673" y="19710"/>
                    <a:pt x="31009" y="19710"/>
                  </a:cubicBezTo>
                  <a:cubicBezTo>
                    <a:pt x="27728" y="19710"/>
                    <a:pt x="24618" y="19217"/>
                    <a:pt x="22128" y="17016"/>
                  </a:cubicBezTo>
                  <a:cubicBezTo>
                    <a:pt x="18810" y="14078"/>
                    <a:pt x="19231" y="9471"/>
                    <a:pt x="17481" y="5747"/>
                  </a:cubicBezTo>
                  <a:cubicBezTo>
                    <a:pt x="16009" y="2613"/>
                    <a:pt x="1191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264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853224" y="2372520"/>
              <a:ext cx="3939311" cy="3230741"/>
            </a:xfrm>
            <a:custGeom>
              <a:rect b="b" l="l" r="r" t="t"/>
              <a:pathLst>
                <a:path extrusionOk="0" h="40867" w="49830">
                  <a:moveTo>
                    <a:pt x="3106" y="0"/>
                  </a:moveTo>
                  <a:cubicBezTo>
                    <a:pt x="2761" y="0"/>
                    <a:pt x="2398" y="82"/>
                    <a:pt x="2010" y="280"/>
                  </a:cubicBezTo>
                  <a:cubicBezTo>
                    <a:pt x="57" y="1275"/>
                    <a:pt x="1" y="4400"/>
                    <a:pt x="823" y="6136"/>
                  </a:cubicBezTo>
                  <a:cubicBezTo>
                    <a:pt x="1259" y="7059"/>
                    <a:pt x="1893" y="7871"/>
                    <a:pt x="2523" y="8678"/>
                  </a:cubicBezTo>
                  <a:cubicBezTo>
                    <a:pt x="3527" y="9957"/>
                    <a:pt x="4633" y="10088"/>
                    <a:pt x="6039" y="10697"/>
                  </a:cubicBezTo>
                  <a:cubicBezTo>
                    <a:pt x="8779" y="11890"/>
                    <a:pt x="11585" y="14701"/>
                    <a:pt x="11417" y="17897"/>
                  </a:cubicBezTo>
                  <a:cubicBezTo>
                    <a:pt x="11280" y="20505"/>
                    <a:pt x="8885" y="21845"/>
                    <a:pt x="6972" y="23164"/>
                  </a:cubicBezTo>
                  <a:cubicBezTo>
                    <a:pt x="3598" y="25488"/>
                    <a:pt x="1386" y="29015"/>
                    <a:pt x="1487" y="33196"/>
                  </a:cubicBezTo>
                  <a:cubicBezTo>
                    <a:pt x="1538" y="35261"/>
                    <a:pt x="2360" y="37250"/>
                    <a:pt x="3877" y="38660"/>
                  </a:cubicBezTo>
                  <a:cubicBezTo>
                    <a:pt x="5346" y="40024"/>
                    <a:pt x="7589" y="40867"/>
                    <a:pt x="9747" y="40867"/>
                  </a:cubicBezTo>
                  <a:cubicBezTo>
                    <a:pt x="11017" y="40867"/>
                    <a:pt x="12258" y="40574"/>
                    <a:pt x="13295" y="39924"/>
                  </a:cubicBezTo>
                  <a:cubicBezTo>
                    <a:pt x="15908" y="38285"/>
                    <a:pt x="16847" y="34799"/>
                    <a:pt x="17663" y="32069"/>
                  </a:cubicBezTo>
                  <a:cubicBezTo>
                    <a:pt x="18161" y="30420"/>
                    <a:pt x="18805" y="28751"/>
                    <a:pt x="20119" y="27563"/>
                  </a:cubicBezTo>
                  <a:cubicBezTo>
                    <a:pt x="21437" y="26373"/>
                    <a:pt x="23077" y="25723"/>
                    <a:pt x="24828" y="25723"/>
                  </a:cubicBezTo>
                  <a:cubicBezTo>
                    <a:pt x="25040" y="25723"/>
                    <a:pt x="25253" y="25733"/>
                    <a:pt x="25467" y="25752"/>
                  </a:cubicBezTo>
                  <a:cubicBezTo>
                    <a:pt x="31379" y="26280"/>
                    <a:pt x="35362" y="31678"/>
                    <a:pt x="40903" y="33170"/>
                  </a:cubicBezTo>
                  <a:cubicBezTo>
                    <a:pt x="41473" y="33323"/>
                    <a:pt x="42010" y="33395"/>
                    <a:pt x="42514" y="33395"/>
                  </a:cubicBezTo>
                  <a:cubicBezTo>
                    <a:pt x="48797" y="33395"/>
                    <a:pt x="49830" y="22268"/>
                    <a:pt x="43587" y="19947"/>
                  </a:cubicBezTo>
                  <a:cubicBezTo>
                    <a:pt x="41517" y="19176"/>
                    <a:pt x="39248" y="19019"/>
                    <a:pt x="37193" y="18197"/>
                  </a:cubicBezTo>
                  <a:cubicBezTo>
                    <a:pt x="34327" y="17060"/>
                    <a:pt x="32383" y="14868"/>
                    <a:pt x="31328" y="12032"/>
                  </a:cubicBezTo>
                  <a:cubicBezTo>
                    <a:pt x="30323" y="9332"/>
                    <a:pt x="29912" y="6212"/>
                    <a:pt x="27791" y="4091"/>
                  </a:cubicBezTo>
                  <a:cubicBezTo>
                    <a:pt x="25768" y="2067"/>
                    <a:pt x="22419" y="1567"/>
                    <a:pt x="19651" y="1567"/>
                  </a:cubicBezTo>
                  <a:cubicBezTo>
                    <a:pt x="19553" y="1567"/>
                    <a:pt x="19455" y="1568"/>
                    <a:pt x="19358" y="1569"/>
                  </a:cubicBezTo>
                  <a:cubicBezTo>
                    <a:pt x="16611" y="1599"/>
                    <a:pt x="13963" y="2409"/>
                    <a:pt x="11213" y="2409"/>
                  </a:cubicBezTo>
                  <a:cubicBezTo>
                    <a:pt x="11124" y="2409"/>
                    <a:pt x="11035" y="2408"/>
                    <a:pt x="10945" y="2406"/>
                  </a:cubicBezTo>
                  <a:cubicBezTo>
                    <a:pt x="9286" y="2376"/>
                    <a:pt x="7602" y="2056"/>
                    <a:pt x="6110" y="1310"/>
                  </a:cubicBezTo>
                  <a:cubicBezTo>
                    <a:pt x="5516" y="1011"/>
                    <a:pt x="4958" y="615"/>
                    <a:pt x="4385" y="336"/>
                  </a:cubicBezTo>
                  <a:cubicBezTo>
                    <a:pt x="3975" y="138"/>
                    <a:pt x="3555" y="0"/>
                    <a:pt x="3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800000" dist="571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349438" y="-300924"/>
              <a:ext cx="2925905" cy="191115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32"/>
          <p:cNvSpPr txBox="1"/>
          <p:nvPr>
            <p:ph type="title"/>
          </p:nvPr>
        </p:nvSpPr>
        <p:spPr>
          <a:xfrm>
            <a:off x="1280675" y="2043300"/>
            <a:ext cx="4124700" cy="17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Objectius</a:t>
            </a:r>
            <a:endParaRPr sz="4200"/>
          </a:p>
        </p:txBody>
      </p:sp>
      <p:sp>
        <p:nvSpPr>
          <p:cNvPr id="453" name="Google Shape;453;p32"/>
          <p:cNvSpPr txBox="1"/>
          <p:nvPr>
            <p:ph idx="2" type="title"/>
          </p:nvPr>
        </p:nvSpPr>
        <p:spPr>
          <a:xfrm>
            <a:off x="1280675" y="1049875"/>
            <a:ext cx="35547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 01</a:t>
            </a:r>
            <a:endParaRPr/>
          </a:p>
        </p:txBody>
      </p:sp>
      <p:grpSp>
        <p:nvGrpSpPr>
          <p:cNvPr id="454" name="Google Shape;454;p32"/>
          <p:cNvGrpSpPr/>
          <p:nvPr/>
        </p:nvGrpSpPr>
        <p:grpSpPr>
          <a:xfrm rot="5400000">
            <a:off x="8057050" y="4277050"/>
            <a:ext cx="150451" cy="512600"/>
            <a:chOff x="2990775" y="3601075"/>
            <a:chExt cx="150451" cy="512600"/>
          </a:xfrm>
        </p:grpSpPr>
        <p:sp>
          <p:nvSpPr>
            <p:cNvPr id="455" name="Google Shape;455;p32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32"/>
          <p:cNvGrpSpPr/>
          <p:nvPr/>
        </p:nvGrpSpPr>
        <p:grpSpPr>
          <a:xfrm>
            <a:off x="6346975" y="3305525"/>
            <a:ext cx="780917" cy="739694"/>
            <a:chOff x="5397450" y="983750"/>
            <a:chExt cx="780917" cy="739694"/>
          </a:xfrm>
        </p:grpSpPr>
        <p:sp>
          <p:nvSpPr>
            <p:cNvPr id="466" name="Google Shape;466;p32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32"/>
          <p:cNvGrpSpPr/>
          <p:nvPr/>
        </p:nvGrpSpPr>
        <p:grpSpPr>
          <a:xfrm>
            <a:off x="7695675" y="1016275"/>
            <a:ext cx="791469" cy="739694"/>
            <a:chOff x="8352525" y="3155950"/>
            <a:chExt cx="791469" cy="739694"/>
          </a:xfrm>
        </p:grpSpPr>
        <p:sp>
          <p:nvSpPr>
            <p:cNvPr id="470" name="Google Shape;470;p32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32"/>
          <p:cNvGrpSpPr/>
          <p:nvPr/>
        </p:nvGrpSpPr>
        <p:grpSpPr>
          <a:xfrm>
            <a:off x="264180" y="3543857"/>
            <a:ext cx="791469" cy="739694"/>
            <a:chOff x="8352525" y="3155950"/>
            <a:chExt cx="791469" cy="739694"/>
          </a:xfrm>
        </p:grpSpPr>
        <p:sp>
          <p:nvSpPr>
            <p:cNvPr id="474" name="Google Shape;474;p32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32"/>
          <p:cNvGrpSpPr/>
          <p:nvPr/>
        </p:nvGrpSpPr>
        <p:grpSpPr>
          <a:xfrm rot="5400000">
            <a:off x="638000" y="1828625"/>
            <a:ext cx="150451" cy="512600"/>
            <a:chOff x="2990775" y="3601075"/>
            <a:chExt cx="150451" cy="512600"/>
          </a:xfrm>
        </p:grpSpPr>
        <p:sp>
          <p:nvSpPr>
            <p:cNvPr id="478" name="Google Shape;478;p32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Què</a:t>
            </a:r>
            <a:r>
              <a:rPr lang="en"/>
              <a:t> volem?</a:t>
            </a:r>
            <a:endParaRPr/>
          </a:p>
        </p:txBody>
      </p:sp>
      <p:sp>
        <p:nvSpPr>
          <p:cNvPr id="493" name="Google Shape;493;p33"/>
          <p:cNvSpPr txBox="1"/>
          <p:nvPr>
            <p:ph idx="3" type="subTitle"/>
          </p:nvPr>
        </p:nvSpPr>
        <p:spPr>
          <a:xfrm>
            <a:off x="846700" y="1463000"/>
            <a:ext cx="4643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Ensenyar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Familjen Grotesk"/>
                <a:ea typeface="Familjen Grotesk"/>
                <a:cs typeface="Familjen Grotesk"/>
                <a:sym typeface="Familjen Grotesk"/>
              </a:rPr>
              <a:t>Ensenyar a la nova generació a tenir cura dels seus recursos, és vital per a mantenir la Terra en un estat habitable d’una manera divertida.</a:t>
            </a:r>
            <a:endParaRPr/>
          </a:p>
        </p:txBody>
      </p:sp>
      <p:sp>
        <p:nvSpPr>
          <p:cNvPr id="494" name="Google Shape;494;p33"/>
          <p:cNvSpPr txBox="1"/>
          <p:nvPr>
            <p:ph idx="4" type="subTitle"/>
          </p:nvPr>
        </p:nvSpPr>
        <p:spPr>
          <a:xfrm>
            <a:off x="3713025" y="3245075"/>
            <a:ext cx="42126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Familjen Grotesk"/>
                <a:ea typeface="Familjen Grotesk"/>
                <a:cs typeface="Familjen Grotesk"/>
                <a:sym typeface="Familjen Grotesk"/>
              </a:rPr>
              <a:t>La gent adulta sap que l’aigua és un recurs limitat, però de vegades la gent oblida coses vitals.</a:t>
            </a:r>
            <a:endParaRPr/>
          </a:p>
        </p:txBody>
      </p:sp>
      <p:grpSp>
        <p:nvGrpSpPr>
          <p:cNvPr id="495" name="Google Shape;495;p33"/>
          <p:cNvGrpSpPr/>
          <p:nvPr/>
        </p:nvGrpSpPr>
        <p:grpSpPr>
          <a:xfrm rot="-5400000">
            <a:off x="8194710" y="1085572"/>
            <a:ext cx="791469" cy="739694"/>
            <a:chOff x="8352525" y="3155950"/>
            <a:chExt cx="791469" cy="739694"/>
          </a:xfrm>
        </p:grpSpPr>
        <p:sp>
          <p:nvSpPr>
            <p:cNvPr id="496" name="Google Shape;496;p33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33"/>
          <p:cNvGrpSpPr/>
          <p:nvPr/>
        </p:nvGrpSpPr>
        <p:grpSpPr>
          <a:xfrm rot="5400000">
            <a:off x="381700" y="3988100"/>
            <a:ext cx="150451" cy="512600"/>
            <a:chOff x="2990775" y="3601075"/>
            <a:chExt cx="150451" cy="512600"/>
          </a:xfrm>
        </p:grpSpPr>
        <p:sp>
          <p:nvSpPr>
            <p:cNvPr id="500" name="Google Shape;500;p33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33"/>
          <p:cNvGrpSpPr/>
          <p:nvPr/>
        </p:nvGrpSpPr>
        <p:grpSpPr>
          <a:xfrm>
            <a:off x="4" y="1450511"/>
            <a:ext cx="604586" cy="572671"/>
            <a:chOff x="5397450" y="983750"/>
            <a:chExt cx="780917" cy="739694"/>
          </a:xfrm>
        </p:grpSpPr>
        <p:sp>
          <p:nvSpPr>
            <p:cNvPr id="511" name="Google Shape;511;p33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4" name="Google Shape;514;p33" title="Earth surrounded by people shaking hand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192" y="1201175"/>
            <a:ext cx="1737431" cy="173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3" title="Imagen de WhatsApp 2024-11-16 a las 17.22.59_f605db8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225" y="3046088"/>
            <a:ext cx="1973699" cy="137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4"/>
          <p:cNvSpPr txBox="1"/>
          <p:nvPr>
            <p:ph type="title"/>
          </p:nvPr>
        </p:nvSpPr>
        <p:spPr>
          <a:xfrm>
            <a:off x="720000" y="926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Objectius de Desenvolupament Sostenible</a:t>
            </a:r>
            <a:endParaRPr sz="2900"/>
          </a:p>
        </p:txBody>
      </p:sp>
      <p:pic>
        <p:nvPicPr>
          <p:cNvPr id="521" name="Google Shape;5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175" y="1991250"/>
            <a:ext cx="20859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963" y="1991250"/>
            <a:ext cx="21240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873" y="1991250"/>
            <a:ext cx="22288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5"/>
          <p:cNvSpPr/>
          <p:nvPr/>
        </p:nvSpPr>
        <p:spPr>
          <a:xfrm flipH="1">
            <a:off x="-2284281" y="1383232"/>
            <a:ext cx="4240826" cy="3633921"/>
          </a:xfrm>
          <a:custGeom>
            <a:rect b="b" l="l" r="r" t="t"/>
            <a:pathLst>
              <a:path extrusionOk="0" h="45967" w="53644">
                <a:moveTo>
                  <a:pt x="8173" y="0"/>
                </a:moveTo>
                <a:cubicBezTo>
                  <a:pt x="6356" y="0"/>
                  <a:pt x="4625" y="618"/>
                  <a:pt x="3324" y="2094"/>
                </a:cubicBezTo>
                <a:cubicBezTo>
                  <a:pt x="0" y="5859"/>
                  <a:pt x="1081" y="12546"/>
                  <a:pt x="2431" y="16889"/>
                </a:cubicBezTo>
                <a:cubicBezTo>
                  <a:pt x="2583" y="17382"/>
                  <a:pt x="2751" y="17874"/>
                  <a:pt x="2938" y="18356"/>
                </a:cubicBezTo>
                <a:cubicBezTo>
                  <a:pt x="3075" y="18711"/>
                  <a:pt x="3217" y="19046"/>
                  <a:pt x="3365" y="19355"/>
                </a:cubicBezTo>
                <a:cubicBezTo>
                  <a:pt x="4577" y="21994"/>
                  <a:pt x="6323" y="24541"/>
                  <a:pt x="8839" y="26089"/>
                </a:cubicBezTo>
                <a:cubicBezTo>
                  <a:pt x="11924" y="27981"/>
                  <a:pt x="15760" y="27662"/>
                  <a:pt x="19226" y="27748"/>
                </a:cubicBezTo>
                <a:cubicBezTo>
                  <a:pt x="23407" y="27849"/>
                  <a:pt x="27664" y="29671"/>
                  <a:pt x="30013" y="33238"/>
                </a:cubicBezTo>
                <a:cubicBezTo>
                  <a:pt x="32403" y="36861"/>
                  <a:pt x="32327" y="41874"/>
                  <a:pt x="36163" y="44492"/>
                </a:cubicBezTo>
                <a:cubicBezTo>
                  <a:pt x="37670" y="45519"/>
                  <a:pt x="39230" y="45967"/>
                  <a:pt x="40759" y="45967"/>
                </a:cubicBezTo>
                <a:cubicBezTo>
                  <a:pt x="43999" y="45967"/>
                  <a:pt x="47100" y="43955"/>
                  <a:pt x="49254" y="41174"/>
                </a:cubicBezTo>
                <a:cubicBezTo>
                  <a:pt x="52075" y="37525"/>
                  <a:pt x="53643" y="32578"/>
                  <a:pt x="52309" y="28037"/>
                </a:cubicBezTo>
                <a:cubicBezTo>
                  <a:pt x="51233" y="24358"/>
                  <a:pt x="48189" y="21410"/>
                  <a:pt x="44606" y="20157"/>
                </a:cubicBezTo>
                <a:cubicBezTo>
                  <a:pt x="42901" y="19558"/>
                  <a:pt x="41035" y="19385"/>
                  <a:pt x="39101" y="19385"/>
                </a:cubicBezTo>
                <a:cubicBezTo>
                  <a:pt x="36451" y="19385"/>
                  <a:pt x="33673" y="19710"/>
                  <a:pt x="31009" y="19710"/>
                </a:cubicBezTo>
                <a:cubicBezTo>
                  <a:pt x="27728" y="19710"/>
                  <a:pt x="24618" y="19217"/>
                  <a:pt x="22128" y="17016"/>
                </a:cubicBezTo>
                <a:cubicBezTo>
                  <a:pt x="18810" y="14078"/>
                  <a:pt x="19231" y="9471"/>
                  <a:pt x="17481" y="5747"/>
                </a:cubicBezTo>
                <a:cubicBezTo>
                  <a:pt x="16009" y="2613"/>
                  <a:pt x="11910" y="0"/>
                  <a:pt x="81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rotWithShape="0" algn="bl" dir="264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5"/>
          <p:cNvSpPr/>
          <p:nvPr/>
        </p:nvSpPr>
        <p:spPr>
          <a:xfrm>
            <a:off x="-1080676" y="-767180"/>
            <a:ext cx="3939311" cy="3230741"/>
          </a:xfrm>
          <a:custGeom>
            <a:rect b="b" l="l" r="r" t="t"/>
            <a:pathLst>
              <a:path extrusionOk="0" h="40867" w="49830">
                <a:moveTo>
                  <a:pt x="3106" y="0"/>
                </a:moveTo>
                <a:cubicBezTo>
                  <a:pt x="2761" y="0"/>
                  <a:pt x="2398" y="82"/>
                  <a:pt x="2010" y="280"/>
                </a:cubicBezTo>
                <a:cubicBezTo>
                  <a:pt x="57" y="1275"/>
                  <a:pt x="1" y="4400"/>
                  <a:pt x="823" y="6136"/>
                </a:cubicBezTo>
                <a:cubicBezTo>
                  <a:pt x="1259" y="7059"/>
                  <a:pt x="1893" y="7871"/>
                  <a:pt x="2523" y="8678"/>
                </a:cubicBezTo>
                <a:cubicBezTo>
                  <a:pt x="3527" y="9957"/>
                  <a:pt x="4633" y="10088"/>
                  <a:pt x="6039" y="10697"/>
                </a:cubicBezTo>
                <a:cubicBezTo>
                  <a:pt x="8779" y="11890"/>
                  <a:pt x="11585" y="14701"/>
                  <a:pt x="11417" y="17897"/>
                </a:cubicBezTo>
                <a:cubicBezTo>
                  <a:pt x="11280" y="20505"/>
                  <a:pt x="8885" y="21845"/>
                  <a:pt x="6972" y="23164"/>
                </a:cubicBezTo>
                <a:cubicBezTo>
                  <a:pt x="3598" y="25488"/>
                  <a:pt x="1386" y="29015"/>
                  <a:pt x="1487" y="33196"/>
                </a:cubicBezTo>
                <a:cubicBezTo>
                  <a:pt x="1538" y="35261"/>
                  <a:pt x="2360" y="37250"/>
                  <a:pt x="3877" y="38660"/>
                </a:cubicBezTo>
                <a:cubicBezTo>
                  <a:pt x="5346" y="40024"/>
                  <a:pt x="7589" y="40867"/>
                  <a:pt x="9747" y="40867"/>
                </a:cubicBezTo>
                <a:cubicBezTo>
                  <a:pt x="11017" y="40867"/>
                  <a:pt x="12258" y="40574"/>
                  <a:pt x="13295" y="39924"/>
                </a:cubicBezTo>
                <a:cubicBezTo>
                  <a:pt x="15908" y="38285"/>
                  <a:pt x="16847" y="34799"/>
                  <a:pt x="17663" y="32069"/>
                </a:cubicBezTo>
                <a:cubicBezTo>
                  <a:pt x="18161" y="30420"/>
                  <a:pt x="18805" y="28751"/>
                  <a:pt x="20119" y="27563"/>
                </a:cubicBezTo>
                <a:cubicBezTo>
                  <a:pt x="21437" y="26373"/>
                  <a:pt x="23077" y="25723"/>
                  <a:pt x="24828" y="25723"/>
                </a:cubicBezTo>
                <a:cubicBezTo>
                  <a:pt x="25040" y="25723"/>
                  <a:pt x="25253" y="25733"/>
                  <a:pt x="25467" y="25752"/>
                </a:cubicBezTo>
                <a:cubicBezTo>
                  <a:pt x="31379" y="26280"/>
                  <a:pt x="35362" y="31678"/>
                  <a:pt x="40903" y="33170"/>
                </a:cubicBezTo>
                <a:cubicBezTo>
                  <a:pt x="41473" y="33323"/>
                  <a:pt x="42010" y="33395"/>
                  <a:pt x="42514" y="33395"/>
                </a:cubicBezTo>
                <a:cubicBezTo>
                  <a:pt x="48797" y="33395"/>
                  <a:pt x="49830" y="22268"/>
                  <a:pt x="43587" y="19947"/>
                </a:cubicBezTo>
                <a:cubicBezTo>
                  <a:pt x="41517" y="19176"/>
                  <a:pt x="39248" y="19019"/>
                  <a:pt x="37193" y="18197"/>
                </a:cubicBezTo>
                <a:cubicBezTo>
                  <a:pt x="34327" y="17060"/>
                  <a:pt x="32383" y="14868"/>
                  <a:pt x="31328" y="12032"/>
                </a:cubicBezTo>
                <a:cubicBezTo>
                  <a:pt x="30323" y="9332"/>
                  <a:pt x="29912" y="6212"/>
                  <a:pt x="27791" y="4091"/>
                </a:cubicBezTo>
                <a:cubicBezTo>
                  <a:pt x="25768" y="2067"/>
                  <a:pt x="22419" y="1567"/>
                  <a:pt x="19651" y="1567"/>
                </a:cubicBezTo>
                <a:cubicBezTo>
                  <a:pt x="19553" y="1567"/>
                  <a:pt x="19455" y="1568"/>
                  <a:pt x="19358" y="1569"/>
                </a:cubicBezTo>
                <a:cubicBezTo>
                  <a:pt x="16611" y="1599"/>
                  <a:pt x="13963" y="2409"/>
                  <a:pt x="11213" y="2409"/>
                </a:cubicBezTo>
                <a:cubicBezTo>
                  <a:pt x="11124" y="2409"/>
                  <a:pt x="11035" y="2408"/>
                  <a:pt x="10945" y="2406"/>
                </a:cubicBezTo>
                <a:cubicBezTo>
                  <a:pt x="9286" y="2376"/>
                  <a:pt x="7602" y="2056"/>
                  <a:pt x="6110" y="1310"/>
                </a:cubicBezTo>
                <a:cubicBezTo>
                  <a:pt x="5516" y="1011"/>
                  <a:pt x="4958" y="615"/>
                  <a:pt x="4385" y="336"/>
                </a:cubicBezTo>
                <a:cubicBezTo>
                  <a:pt x="3975" y="138"/>
                  <a:pt x="3555" y="0"/>
                  <a:pt x="31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4800000" dist="571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5"/>
          <p:cNvSpPr/>
          <p:nvPr/>
        </p:nvSpPr>
        <p:spPr>
          <a:xfrm>
            <a:off x="708900" y="539500"/>
            <a:ext cx="6386400" cy="4068900"/>
          </a:xfrm>
          <a:prstGeom prst="roundRect">
            <a:avLst>
              <a:gd fmla="val 687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1" name="Google Shape;531;p35"/>
          <p:cNvGrpSpPr/>
          <p:nvPr/>
        </p:nvGrpSpPr>
        <p:grpSpPr>
          <a:xfrm>
            <a:off x="5853224" y="-300924"/>
            <a:ext cx="4422119" cy="5904184"/>
            <a:chOff x="5853224" y="-300924"/>
            <a:chExt cx="4422119" cy="5904184"/>
          </a:xfrm>
        </p:grpSpPr>
        <p:sp>
          <p:nvSpPr>
            <p:cNvPr id="532" name="Google Shape;532;p35"/>
            <p:cNvSpPr/>
            <p:nvPr/>
          </p:nvSpPr>
          <p:spPr>
            <a:xfrm>
              <a:off x="5949119" y="165745"/>
              <a:ext cx="4240826" cy="3633921"/>
            </a:xfrm>
            <a:custGeom>
              <a:rect b="b" l="l" r="r" t="t"/>
              <a:pathLst>
                <a:path extrusionOk="0" h="45967" w="53644">
                  <a:moveTo>
                    <a:pt x="8173" y="0"/>
                  </a:moveTo>
                  <a:cubicBezTo>
                    <a:pt x="6356" y="0"/>
                    <a:pt x="4625" y="618"/>
                    <a:pt x="3324" y="2094"/>
                  </a:cubicBezTo>
                  <a:cubicBezTo>
                    <a:pt x="0" y="5859"/>
                    <a:pt x="1081" y="12546"/>
                    <a:pt x="2431" y="16889"/>
                  </a:cubicBezTo>
                  <a:cubicBezTo>
                    <a:pt x="2583" y="17382"/>
                    <a:pt x="2751" y="17874"/>
                    <a:pt x="2938" y="18356"/>
                  </a:cubicBezTo>
                  <a:cubicBezTo>
                    <a:pt x="3075" y="18711"/>
                    <a:pt x="3217" y="19046"/>
                    <a:pt x="3365" y="19355"/>
                  </a:cubicBezTo>
                  <a:cubicBezTo>
                    <a:pt x="4577" y="21994"/>
                    <a:pt x="6323" y="24541"/>
                    <a:pt x="8839" y="26089"/>
                  </a:cubicBezTo>
                  <a:cubicBezTo>
                    <a:pt x="11924" y="27981"/>
                    <a:pt x="15760" y="27662"/>
                    <a:pt x="19226" y="27748"/>
                  </a:cubicBezTo>
                  <a:cubicBezTo>
                    <a:pt x="23407" y="27849"/>
                    <a:pt x="27664" y="29671"/>
                    <a:pt x="30013" y="33238"/>
                  </a:cubicBezTo>
                  <a:cubicBezTo>
                    <a:pt x="32403" y="36861"/>
                    <a:pt x="32327" y="41874"/>
                    <a:pt x="36163" y="44492"/>
                  </a:cubicBezTo>
                  <a:cubicBezTo>
                    <a:pt x="37670" y="45519"/>
                    <a:pt x="39230" y="45967"/>
                    <a:pt x="40759" y="45967"/>
                  </a:cubicBezTo>
                  <a:cubicBezTo>
                    <a:pt x="43999" y="45967"/>
                    <a:pt x="47100" y="43955"/>
                    <a:pt x="49254" y="41174"/>
                  </a:cubicBezTo>
                  <a:cubicBezTo>
                    <a:pt x="52075" y="37525"/>
                    <a:pt x="53643" y="32578"/>
                    <a:pt x="52309" y="28037"/>
                  </a:cubicBezTo>
                  <a:cubicBezTo>
                    <a:pt x="51233" y="24358"/>
                    <a:pt x="48189" y="21410"/>
                    <a:pt x="44606" y="20157"/>
                  </a:cubicBezTo>
                  <a:cubicBezTo>
                    <a:pt x="42901" y="19558"/>
                    <a:pt x="41035" y="19385"/>
                    <a:pt x="39101" y="19385"/>
                  </a:cubicBezTo>
                  <a:cubicBezTo>
                    <a:pt x="36451" y="19385"/>
                    <a:pt x="33673" y="19710"/>
                    <a:pt x="31009" y="19710"/>
                  </a:cubicBezTo>
                  <a:cubicBezTo>
                    <a:pt x="27728" y="19710"/>
                    <a:pt x="24618" y="19217"/>
                    <a:pt x="22128" y="17016"/>
                  </a:cubicBezTo>
                  <a:cubicBezTo>
                    <a:pt x="18810" y="14078"/>
                    <a:pt x="19231" y="9471"/>
                    <a:pt x="17481" y="5747"/>
                  </a:cubicBezTo>
                  <a:cubicBezTo>
                    <a:pt x="16009" y="2613"/>
                    <a:pt x="1191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264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5853224" y="2372520"/>
              <a:ext cx="3939311" cy="3230741"/>
            </a:xfrm>
            <a:custGeom>
              <a:rect b="b" l="l" r="r" t="t"/>
              <a:pathLst>
                <a:path extrusionOk="0" h="40867" w="49830">
                  <a:moveTo>
                    <a:pt x="3106" y="0"/>
                  </a:moveTo>
                  <a:cubicBezTo>
                    <a:pt x="2761" y="0"/>
                    <a:pt x="2398" y="82"/>
                    <a:pt x="2010" y="280"/>
                  </a:cubicBezTo>
                  <a:cubicBezTo>
                    <a:pt x="57" y="1275"/>
                    <a:pt x="1" y="4400"/>
                    <a:pt x="823" y="6136"/>
                  </a:cubicBezTo>
                  <a:cubicBezTo>
                    <a:pt x="1259" y="7059"/>
                    <a:pt x="1893" y="7871"/>
                    <a:pt x="2523" y="8678"/>
                  </a:cubicBezTo>
                  <a:cubicBezTo>
                    <a:pt x="3527" y="9957"/>
                    <a:pt x="4633" y="10088"/>
                    <a:pt x="6039" y="10697"/>
                  </a:cubicBezTo>
                  <a:cubicBezTo>
                    <a:pt x="8779" y="11890"/>
                    <a:pt x="11585" y="14701"/>
                    <a:pt x="11417" y="17897"/>
                  </a:cubicBezTo>
                  <a:cubicBezTo>
                    <a:pt x="11280" y="20505"/>
                    <a:pt x="8885" y="21845"/>
                    <a:pt x="6972" y="23164"/>
                  </a:cubicBezTo>
                  <a:cubicBezTo>
                    <a:pt x="3598" y="25488"/>
                    <a:pt x="1386" y="29015"/>
                    <a:pt x="1487" y="33196"/>
                  </a:cubicBezTo>
                  <a:cubicBezTo>
                    <a:pt x="1538" y="35261"/>
                    <a:pt x="2360" y="37250"/>
                    <a:pt x="3877" y="38660"/>
                  </a:cubicBezTo>
                  <a:cubicBezTo>
                    <a:pt x="5346" y="40024"/>
                    <a:pt x="7589" y="40867"/>
                    <a:pt x="9747" y="40867"/>
                  </a:cubicBezTo>
                  <a:cubicBezTo>
                    <a:pt x="11017" y="40867"/>
                    <a:pt x="12258" y="40574"/>
                    <a:pt x="13295" y="39924"/>
                  </a:cubicBezTo>
                  <a:cubicBezTo>
                    <a:pt x="15908" y="38285"/>
                    <a:pt x="16847" y="34799"/>
                    <a:pt x="17663" y="32069"/>
                  </a:cubicBezTo>
                  <a:cubicBezTo>
                    <a:pt x="18161" y="30420"/>
                    <a:pt x="18805" y="28751"/>
                    <a:pt x="20119" y="27563"/>
                  </a:cubicBezTo>
                  <a:cubicBezTo>
                    <a:pt x="21437" y="26373"/>
                    <a:pt x="23077" y="25723"/>
                    <a:pt x="24828" y="25723"/>
                  </a:cubicBezTo>
                  <a:cubicBezTo>
                    <a:pt x="25040" y="25723"/>
                    <a:pt x="25253" y="25733"/>
                    <a:pt x="25467" y="25752"/>
                  </a:cubicBezTo>
                  <a:cubicBezTo>
                    <a:pt x="31379" y="26280"/>
                    <a:pt x="35362" y="31678"/>
                    <a:pt x="40903" y="33170"/>
                  </a:cubicBezTo>
                  <a:cubicBezTo>
                    <a:pt x="41473" y="33323"/>
                    <a:pt x="42010" y="33395"/>
                    <a:pt x="42514" y="33395"/>
                  </a:cubicBezTo>
                  <a:cubicBezTo>
                    <a:pt x="48797" y="33395"/>
                    <a:pt x="49830" y="22268"/>
                    <a:pt x="43587" y="19947"/>
                  </a:cubicBezTo>
                  <a:cubicBezTo>
                    <a:pt x="41517" y="19176"/>
                    <a:pt x="39248" y="19019"/>
                    <a:pt x="37193" y="18197"/>
                  </a:cubicBezTo>
                  <a:cubicBezTo>
                    <a:pt x="34327" y="17060"/>
                    <a:pt x="32383" y="14868"/>
                    <a:pt x="31328" y="12032"/>
                  </a:cubicBezTo>
                  <a:cubicBezTo>
                    <a:pt x="30323" y="9332"/>
                    <a:pt x="29912" y="6212"/>
                    <a:pt x="27791" y="4091"/>
                  </a:cubicBezTo>
                  <a:cubicBezTo>
                    <a:pt x="25768" y="2067"/>
                    <a:pt x="22419" y="1567"/>
                    <a:pt x="19651" y="1567"/>
                  </a:cubicBezTo>
                  <a:cubicBezTo>
                    <a:pt x="19553" y="1567"/>
                    <a:pt x="19455" y="1568"/>
                    <a:pt x="19358" y="1569"/>
                  </a:cubicBezTo>
                  <a:cubicBezTo>
                    <a:pt x="16611" y="1599"/>
                    <a:pt x="13963" y="2409"/>
                    <a:pt x="11213" y="2409"/>
                  </a:cubicBezTo>
                  <a:cubicBezTo>
                    <a:pt x="11124" y="2409"/>
                    <a:pt x="11035" y="2408"/>
                    <a:pt x="10945" y="2406"/>
                  </a:cubicBezTo>
                  <a:cubicBezTo>
                    <a:pt x="9286" y="2376"/>
                    <a:pt x="7602" y="2056"/>
                    <a:pt x="6110" y="1310"/>
                  </a:cubicBezTo>
                  <a:cubicBezTo>
                    <a:pt x="5516" y="1011"/>
                    <a:pt x="4958" y="615"/>
                    <a:pt x="4385" y="336"/>
                  </a:cubicBezTo>
                  <a:cubicBezTo>
                    <a:pt x="3975" y="138"/>
                    <a:pt x="3555" y="0"/>
                    <a:pt x="3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800000" dist="571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7349438" y="-300924"/>
              <a:ext cx="2925905" cy="191115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35"/>
          <p:cNvSpPr txBox="1"/>
          <p:nvPr>
            <p:ph type="title"/>
          </p:nvPr>
        </p:nvSpPr>
        <p:spPr>
          <a:xfrm>
            <a:off x="1280675" y="2043300"/>
            <a:ext cx="4124700" cy="17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Situació</a:t>
            </a:r>
            <a:endParaRPr sz="4200"/>
          </a:p>
        </p:txBody>
      </p:sp>
      <p:sp>
        <p:nvSpPr>
          <p:cNvPr id="536" name="Google Shape;536;p35"/>
          <p:cNvSpPr txBox="1"/>
          <p:nvPr>
            <p:ph idx="1" type="subTitle"/>
          </p:nvPr>
        </p:nvSpPr>
        <p:spPr>
          <a:xfrm>
            <a:off x="1280675" y="3635850"/>
            <a:ext cx="41247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5"/>
          <p:cNvSpPr txBox="1"/>
          <p:nvPr>
            <p:ph idx="2" type="title"/>
          </p:nvPr>
        </p:nvSpPr>
        <p:spPr>
          <a:xfrm>
            <a:off x="1280675" y="1049875"/>
            <a:ext cx="35547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 02</a:t>
            </a:r>
            <a:endParaRPr/>
          </a:p>
        </p:txBody>
      </p:sp>
      <p:grpSp>
        <p:nvGrpSpPr>
          <p:cNvPr id="538" name="Google Shape;538;p35"/>
          <p:cNvGrpSpPr/>
          <p:nvPr/>
        </p:nvGrpSpPr>
        <p:grpSpPr>
          <a:xfrm rot="5400000">
            <a:off x="8057050" y="4277050"/>
            <a:ext cx="150451" cy="512600"/>
            <a:chOff x="2990775" y="3601075"/>
            <a:chExt cx="150451" cy="512600"/>
          </a:xfrm>
        </p:grpSpPr>
        <p:sp>
          <p:nvSpPr>
            <p:cNvPr id="539" name="Google Shape;539;p35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35"/>
          <p:cNvGrpSpPr/>
          <p:nvPr/>
        </p:nvGrpSpPr>
        <p:grpSpPr>
          <a:xfrm>
            <a:off x="6346975" y="3305525"/>
            <a:ext cx="780917" cy="739694"/>
            <a:chOff x="5397450" y="983750"/>
            <a:chExt cx="780917" cy="739694"/>
          </a:xfrm>
        </p:grpSpPr>
        <p:sp>
          <p:nvSpPr>
            <p:cNvPr id="550" name="Google Shape;550;p35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35"/>
          <p:cNvGrpSpPr/>
          <p:nvPr/>
        </p:nvGrpSpPr>
        <p:grpSpPr>
          <a:xfrm>
            <a:off x="7695675" y="1016275"/>
            <a:ext cx="791469" cy="739694"/>
            <a:chOff x="8352525" y="3155950"/>
            <a:chExt cx="791469" cy="739694"/>
          </a:xfrm>
        </p:grpSpPr>
        <p:sp>
          <p:nvSpPr>
            <p:cNvPr id="554" name="Google Shape;554;p35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35"/>
          <p:cNvGrpSpPr/>
          <p:nvPr/>
        </p:nvGrpSpPr>
        <p:grpSpPr>
          <a:xfrm>
            <a:off x="264180" y="3543857"/>
            <a:ext cx="791469" cy="739694"/>
            <a:chOff x="8352525" y="3155950"/>
            <a:chExt cx="791469" cy="739694"/>
          </a:xfrm>
        </p:grpSpPr>
        <p:sp>
          <p:nvSpPr>
            <p:cNvPr id="558" name="Google Shape;558;p35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5"/>
          <p:cNvGrpSpPr/>
          <p:nvPr/>
        </p:nvGrpSpPr>
        <p:grpSpPr>
          <a:xfrm rot="5400000">
            <a:off x="638000" y="1828625"/>
            <a:ext cx="150451" cy="512600"/>
            <a:chOff x="2990775" y="3601075"/>
            <a:chExt cx="150451" cy="512600"/>
          </a:xfrm>
        </p:grpSpPr>
        <p:sp>
          <p:nvSpPr>
            <p:cNvPr id="562" name="Google Shape;562;p35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6"/>
          <p:cNvSpPr txBox="1"/>
          <p:nvPr>
            <p:ph type="title"/>
          </p:nvPr>
        </p:nvSpPr>
        <p:spPr>
          <a:xfrm>
            <a:off x="731975" y="684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Què</a:t>
            </a:r>
            <a:r>
              <a:rPr lang="en"/>
              <a:t> està </a:t>
            </a:r>
            <a:r>
              <a:rPr lang="en"/>
              <a:t>passant</a:t>
            </a:r>
            <a:r>
              <a:rPr lang="en"/>
              <a:t>?</a:t>
            </a:r>
            <a:endParaRPr/>
          </a:p>
        </p:txBody>
      </p:sp>
      <p:sp>
        <p:nvSpPr>
          <p:cNvPr id="577" name="Google Shape;577;p36"/>
          <p:cNvSpPr txBox="1"/>
          <p:nvPr>
            <p:ph idx="3" type="subTitle"/>
          </p:nvPr>
        </p:nvSpPr>
        <p:spPr>
          <a:xfrm>
            <a:off x="2727875" y="3888950"/>
            <a:ext cx="37122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L’estat de sequera </a:t>
            </a:r>
            <a:r>
              <a:rPr lang="en"/>
              <a:t>a</a:t>
            </a:r>
            <a:r>
              <a:rPr lang="en"/>
              <a:t> </a:t>
            </a:r>
            <a:r>
              <a:rPr lang="en"/>
              <a:t>Catalunya</a:t>
            </a:r>
            <a:r>
              <a:rPr lang="en"/>
              <a:t>.</a:t>
            </a:r>
            <a:endParaRPr/>
          </a:p>
        </p:txBody>
      </p:sp>
      <p:grpSp>
        <p:nvGrpSpPr>
          <p:cNvPr id="578" name="Google Shape;578;p36"/>
          <p:cNvGrpSpPr/>
          <p:nvPr/>
        </p:nvGrpSpPr>
        <p:grpSpPr>
          <a:xfrm rot="10800000">
            <a:off x="822816" y="253165"/>
            <a:ext cx="604586" cy="572671"/>
            <a:chOff x="5397450" y="983750"/>
            <a:chExt cx="780917" cy="739694"/>
          </a:xfrm>
        </p:grpSpPr>
        <p:sp>
          <p:nvSpPr>
            <p:cNvPr id="579" name="Google Shape;579;p36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6"/>
          <p:cNvGrpSpPr/>
          <p:nvPr/>
        </p:nvGrpSpPr>
        <p:grpSpPr>
          <a:xfrm rot="-5400000">
            <a:off x="8106250" y="4172925"/>
            <a:ext cx="791469" cy="739694"/>
            <a:chOff x="8352525" y="3155950"/>
            <a:chExt cx="791469" cy="739694"/>
          </a:xfrm>
        </p:grpSpPr>
        <p:sp>
          <p:nvSpPr>
            <p:cNvPr id="583" name="Google Shape;583;p36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36"/>
          <p:cNvGrpSpPr/>
          <p:nvPr/>
        </p:nvGrpSpPr>
        <p:grpSpPr>
          <a:xfrm rot="5400000">
            <a:off x="413963" y="4058175"/>
            <a:ext cx="150451" cy="512600"/>
            <a:chOff x="2990775" y="3601075"/>
            <a:chExt cx="150451" cy="512600"/>
          </a:xfrm>
        </p:grpSpPr>
        <p:sp>
          <p:nvSpPr>
            <p:cNvPr id="587" name="Google Shape;587;p36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7" name="Google Shape;5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800" y="1512438"/>
            <a:ext cx="330630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376" y="1512450"/>
            <a:ext cx="3843821" cy="216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</a:t>
            </a:r>
            <a:endParaRPr/>
          </a:p>
        </p:txBody>
      </p:sp>
      <p:grpSp>
        <p:nvGrpSpPr>
          <p:cNvPr id="604" name="Google Shape;604;p37"/>
          <p:cNvGrpSpPr/>
          <p:nvPr/>
        </p:nvGrpSpPr>
        <p:grpSpPr>
          <a:xfrm rot="10800000">
            <a:off x="822816" y="253165"/>
            <a:ext cx="604586" cy="572671"/>
            <a:chOff x="5397450" y="983750"/>
            <a:chExt cx="780917" cy="739694"/>
          </a:xfrm>
        </p:grpSpPr>
        <p:sp>
          <p:nvSpPr>
            <p:cNvPr id="605" name="Google Shape;605;p37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37"/>
          <p:cNvGrpSpPr/>
          <p:nvPr/>
        </p:nvGrpSpPr>
        <p:grpSpPr>
          <a:xfrm rot="-5400000">
            <a:off x="8106250" y="4172925"/>
            <a:ext cx="791469" cy="739694"/>
            <a:chOff x="8352525" y="3155950"/>
            <a:chExt cx="791469" cy="739694"/>
          </a:xfrm>
        </p:grpSpPr>
        <p:sp>
          <p:nvSpPr>
            <p:cNvPr id="609" name="Google Shape;609;p37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37"/>
          <p:cNvGrpSpPr/>
          <p:nvPr/>
        </p:nvGrpSpPr>
        <p:grpSpPr>
          <a:xfrm rot="5400000">
            <a:off x="413963" y="4058175"/>
            <a:ext cx="150451" cy="512600"/>
            <a:chOff x="2990775" y="3601075"/>
            <a:chExt cx="150451" cy="512600"/>
          </a:xfrm>
        </p:grpSpPr>
        <p:sp>
          <p:nvSpPr>
            <p:cNvPr id="613" name="Google Shape;613;p37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3" name="Google Shape;6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551" y="1446525"/>
            <a:ext cx="1940488" cy="293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926" y="1446525"/>
            <a:ext cx="4442349" cy="29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8"/>
          <p:cNvSpPr/>
          <p:nvPr/>
        </p:nvSpPr>
        <p:spPr>
          <a:xfrm flipH="1">
            <a:off x="-2284281" y="1383232"/>
            <a:ext cx="4240826" cy="3633921"/>
          </a:xfrm>
          <a:custGeom>
            <a:rect b="b" l="l" r="r" t="t"/>
            <a:pathLst>
              <a:path extrusionOk="0" h="45967" w="53644">
                <a:moveTo>
                  <a:pt x="8173" y="0"/>
                </a:moveTo>
                <a:cubicBezTo>
                  <a:pt x="6356" y="0"/>
                  <a:pt x="4625" y="618"/>
                  <a:pt x="3324" y="2094"/>
                </a:cubicBezTo>
                <a:cubicBezTo>
                  <a:pt x="0" y="5859"/>
                  <a:pt x="1081" y="12546"/>
                  <a:pt x="2431" y="16889"/>
                </a:cubicBezTo>
                <a:cubicBezTo>
                  <a:pt x="2583" y="17382"/>
                  <a:pt x="2751" y="17874"/>
                  <a:pt x="2938" y="18356"/>
                </a:cubicBezTo>
                <a:cubicBezTo>
                  <a:pt x="3075" y="18711"/>
                  <a:pt x="3217" y="19046"/>
                  <a:pt x="3365" y="19355"/>
                </a:cubicBezTo>
                <a:cubicBezTo>
                  <a:pt x="4577" y="21994"/>
                  <a:pt x="6323" y="24541"/>
                  <a:pt x="8839" y="26089"/>
                </a:cubicBezTo>
                <a:cubicBezTo>
                  <a:pt x="11924" y="27981"/>
                  <a:pt x="15760" y="27662"/>
                  <a:pt x="19226" y="27748"/>
                </a:cubicBezTo>
                <a:cubicBezTo>
                  <a:pt x="23407" y="27849"/>
                  <a:pt x="27664" y="29671"/>
                  <a:pt x="30013" y="33238"/>
                </a:cubicBezTo>
                <a:cubicBezTo>
                  <a:pt x="32403" y="36861"/>
                  <a:pt x="32327" y="41874"/>
                  <a:pt x="36163" y="44492"/>
                </a:cubicBezTo>
                <a:cubicBezTo>
                  <a:pt x="37670" y="45519"/>
                  <a:pt x="39230" y="45967"/>
                  <a:pt x="40759" y="45967"/>
                </a:cubicBezTo>
                <a:cubicBezTo>
                  <a:pt x="43999" y="45967"/>
                  <a:pt x="47100" y="43955"/>
                  <a:pt x="49254" y="41174"/>
                </a:cubicBezTo>
                <a:cubicBezTo>
                  <a:pt x="52075" y="37525"/>
                  <a:pt x="53643" y="32578"/>
                  <a:pt x="52309" y="28037"/>
                </a:cubicBezTo>
                <a:cubicBezTo>
                  <a:pt x="51233" y="24358"/>
                  <a:pt x="48189" y="21410"/>
                  <a:pt x="44606" y="20157"/>
                </a:cubicBezTo>
                <a:cubicBezTo>
                  <a:pt x="42901" y="19558"/>
                  <a:pt x="41035" y="19385"/>
                  <a:pt x="39101" y="19385"/>
                </a:cubicBezTo>
                <a:cubicBezTo>
                  <a:pt x="36451" y="19385"/>
                  <a:pt x="33673" y="19710"/>
                  <a:pt x="31009" y="19710"/>
                </a:cubicBezTo>
                <a:cubicBezTo>
                  <a:pt x="27728" y="19710"/>
                  <a:pt x="24618" y="19217"/>
                  <a:pt x="22128" y="17016"/>
                </a:cubicBezTo>
                <a:cubicBezTo>
                  <a:pt x="18810" y="14078"/>
                  <a:pt x="19231" y="9471"/>
                  <a:pt x="17481" y="5747"/>
                </a:cubicBezTo>
                <a:cubicBezTo>
                  <a:pt x="16009" y="2613"/>
                  <a:pt x="11910" y="0"/>
                  <a:pt x="81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rotWithShape="0" algn="bl" dir="264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-1080676" y="-767180"/>
            <a:ext cx="3939311" cy="3230741"/>
          </a:xfrm>
          <a:custGeom>
            <a:rect b="b" l="l" r="r" t="t"/>
            <a:pathLst>
              <a:path extrusionOk="0" h="40867" w="49830">
                <a:moveTo>
                  <a:pt x="3106" y="0"/>
                </a:moveTo>
                <a:cubicBezTo>
                  <a:pt x="2761" y="0"/>
                  <a:pt x="2398" y="82"/>
                  <a:pt x="2010" y="280"/>
                </a:cubicBezTo>
                <a:cubicBezTo>
                  <a:pt x="57" y="1275"/>
                  <a:pt x="1" y="4400"/>
                  <a:pt x="823" y="6136"/>
                </a:cubicBezTo>
                <a:cubicBezTo>
                  <a:pt x="1259" y="7059"/>
                  <a:pt x="1893" y="7871"/>
                  <a:pt x="2523" y="8678"/>
                </a:cubicBezTo>
                <a:cubicBezTo>
                  <a:pt x="3527" y="9957"/>
                  <a:pt x="4633" y="10088"/>
                  <a:pt x="6039" y="10697"/>
                </a:cubicBezTo>
                <a:cubicBezTo>
                  <a:pt x="8779" y="11890"/>
                  <a:pt x="11585" y="14701"/>
                  <a:pt x="11417" y="17897"/>
                </a:cubicBezTo>
                <a:cubicBezTo>
                  <a:pt x="11280" y="20505"/>
                  <a:pt x="8885" y="21845"/>
                  <a:pt x="6972" y="23164"/>
                </a:cubicBezTo>
                <a:cubicBezTo>
                  <a:pt x="3598" y="25488"/>
                  <a:pt x="1386" y="29015"/>
                  <a:pt x="1487" y="33196"/>
                </a:cubicBezTo>
                <a:cubicBezTo>
                  <a:pt x="1538" y="35261"/>
                  <a:pt x="2360" y="37250"/>
                  <a:pt x="3877" y="38660"/>
                </a:cubicBezTo>
                <a:cubicBezTo>
                  <a:pt x="5346" y="40024"/>
                  <a:pt x="7589" y="40867"/>
                  <a:pt x="9747" y="40867"/>
                </a:cubicBezTo>
                <a:cubicBezTo>
                  <a:pt x="11017" y="40867"/>
                  <a:pt x="12258" y="40574"/>
                  <a:pt x="13295" y="39924"/>
                </a:cubicBezTo>
                <a:cubicBezTo>
                  <a:pt x="15908" y="38285"/>
                  <a:pt x="16847" y="34799"/>
                  <a:pt x="17663" y="32069"/>
                </a:cubicBezTo>
                <a:cubicBezTo>
                  <a:pt x="18161" y="30420"/>
                  <a:pt x="18805" y="28751"/>
                  <a:pt x="20119" y="27563"/>
                </a:cubicBezTo>
                <a:cubicBezTo>
                  <a:pt x="21437" y="26373"/>
                  <a:pt x="23077" y="25723"/>
                  <a:pt x="24828" y="25723"/>
                </a:cubicBezTo>
                <a:cubicBezTo>
                  <a:pt x="25040" y="25723"/>
                  <a:pt x="25253" y="25733"/>
                  <a:pt x="25467" y="25752"/>
                </a:cubicBezTo>
                <a:cubicBezTo>
                  <a:pt x="31379" y="26280"/>
                  <a:pt x="35362" y="31678"/>
                  <a:pt x="40903" y="33170"/>
                </a:cubicBezTo>
                <a:cubicBezTo>
                  <a:pt x="41473" y="33323"/>
                  <a:pt x="42010" y="33395"/>
                  <a:pt x="42514" y="33395"/>
                </a:cubicBezTo>
                <a:cubicBezTo>
                  <a:pt x="48797" y="33395"/>
                  <a:pt x="49830" y="22268"/>
                  <a:pt x="43587" y="19947"/>
                </a:cubicBezTo>
                <a:cubicBezTo>
                  <a:pt x="41517" y="19176"/>
                  <a:pt x="39248" y="19019"/>
                  <a:pt x="37193" y="18197"/>
                </a:cubicBezTo>
                <a:cubicBezTo>
                  <a:pt x="34327" y="17060"/>
                  <a:pt x="32383" y="14868"/>
                  <a:pt x="31328" y="12032"/>
                </a:cubicBezTo>
                <a:cubicBezTo>
                  <a:pt x="30323" y="9332"/>
                  <a:pt x="29912" y="6212"/>
                  <a:pt x="27791" y="4091"/>
                </a:cubicBezTo>
                <a:cubicBezTo>
                  <a:pt x="25768" y="2067"/>
                  <a:pt x="22419" y="1567"/>
                  <a:pt x="19651" y="1567"/>
                </a:cubicBezTo>
                <a:cubicBezTo>
                  <a:pt x="19553" y="1567"/>
                  <a:pt x="19455" y="1568"/>
                  <a:pt x="19358" y="1569"/>
                </a:cubicBezTo>
                <a:cubicBezTo>
                  <a:pt x="16611" y="1599"/>
                  <a:pt x="13963" y="2409"/>
                  <a:pt x="11213" y="2409"/>
                </a:cubicBezTo>
                <a:cubicBezTo>
                  <a:pt x="11124" y="2409"/>
                  <a:pt x="11035" y="2408"/>
                  <a:pt x="10945" y="2406"/>
                </a:cubicBezTo>
                <a:cubicBezTo>
                  <a:pt x="9286" y="2376"/>
                  <a:pt x="7602" y="2056"/>
                  <a:pt x="6110" y="1310"/>
                </a:cubicBezTo>
                <a:cubicBezTo>
                  <a:pt x="5516" y="1011"/>
                  <a:pt x="4958" y="615"/>
                  <a:pt x="4385" y="336"/>
                </a:cubicBezTo>
                <a:cubicBezTo>
                  <a:pt x="3975" y="138"/>
                  <a:pt x="3555" y="0"/>
                  <a:pt x="31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14313" rotWithShape="0" algn="bl" dir="4800000" dist="571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708900" y="539500"/>
            <a:ext cx="6386400" cy="4068900"/>
          </a:xfrm>
          <a:prstGeom prst="roundRect">
            <a:avLst>
              <a:gd fmla="val 687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2" name="Google Shape;632;p38"/>
          <p:cNvGrpSpPr/>
          <p:nvPr/>
        </p:nvGrpSpPr>
        <p:grpSpPr>
          <a:xfrm>
            <a:off x="5853224" y="-300924"/>
            <a:ext cx="4422119" cy="5904184"/>
            <a:chOff x="5853224" y="-300924"/>
            <a:chExt cx="4422119" cy="5904184"/>
          </a:xfrm>
        </p:grpSpPr>
        <p:sp>
          <p:nvSpPr>
            <p:cNvPr id="633" name="Google Shape;633;p38"/>
            <p:cNvSpPr/>
            <p:nvPr/>
          </p:nvSpPr>
          <p:spPr>
            <a:xfrm>
              <a:off x="5949119" y="165745"/>
              <a:ext cx="4240826" cy="3633921"/>
            </a:xfrm>
            <a:custGeom>
              <a:rect b="b" l="l" r="r" t="t"/>
              <a:pathLst>
                <a:path extrusionOk="0" h="45967" w="53644">
                  <a:moveTo>
                    <a:pt x="8173" y="0"/>
                  </a:moveTo>
                  <a:cubicBezTo>
                    <a:pt x="6356" y="0"/>
                    <a:pt x="4625" y="618"/>
                    <a:pt x="3324" y="2094"/>
                  </a:cubicBezTo>
                  <a:cubicBezTo>
                    <a:pt x="0" y="5859"/>
                    <a:pt x="1081" y="12546"/>
                    <a:pt x="2431" y="16889"/>
                  </a:cubicBezTo>
                  <a:cubicBezTo>
                    <a:pt x="2583" y="17382"/>
                    <a:pt x="2751" y="17874"/>
                    <a:pt x="2938" y="18356"/>
                  </a:cubicBezTo>
                  <a:cubicBezTo>
                    <a:pt x="3075" y="18711"/>
                    <a:pt x="3217" y="19046"/>
                    <a:pt x="3365" y="19355"/>
                  </a:cubicBezTo>
                  <a:cubicBezTo>
                    <a:pt x="4577" y="21994"/>
                    <a:pt x="6323" y="24541"/>
                    <a:pt x="8839" y="26089"/>
                  </a:cubicBezTo>
                  <a:cubicBezTo>
                    <a:pt x="11924" y="27981"/>
                    <a:pt x="15760" y="27662"/>
                    <a:pt x="19226" y="27748"/>
                  </a:cubicBezTo>
                  <a:cubicBezTo>
                    <a:pt x="23407" y="27849"/>
                    <a:pt x="27664" y="29671"/>
                    <a:pt x="30013" y="33238"/>
                  </a:cubicBezTo>
                  <a:cubicBezTo>
                    <a:pt x="32403" y="36861"/>
                    <a:pt x="32327" y="41874"/>
                    <a:pt x="36163" y="44492"/>
                  </a:cubicBezTo>
                  <a:cubicBezTo>
                    <a:pt x="37670" y="45519"/>
                    <a:pt x="39230" y="45967"/>
                    <a:pt x="40759" y="45967"/>
                  </a:cubicBezTo>
                  <a:cubicBezTo>
                    <a:pt x="43999" y="45967"/>
                    <a:pt x="47100" y="43955"/>
                    <a:pt x="49254" y="41174"/>
                  </a:cubicBezTo>
                  <a:cubicBezTo>
                    <a:pt x="52075" y="37525"/>
                    <a:pt x="53643" y="32578"/>
                    <a:pt x="52309" y="28037"/>
                  </a:cubicBezTo>
                  <a:cubicBezTo>
                    <a:pt x="51233" y="24358"/>
                    <a:pt x="48189" y="21410"/>
                    <a:pt x="44606" y="20157"/>
                  </a:cubicBezTo>
                  <a:cubicBezTo>
                    <a:pt x="42901" y="19558"/>
                    <a:pt x="41035" y="19385"/>
                    <a:pt x="39101" y="19385"/>
                  </a:cubicBezTo>
                  <a:cubicBezTo>
                    <a:pt x="36451" y="19385"/>
                    <a:pt x="33673" y="19710"/>
                    <a:pt x="31009" y="19710"/>
                  </a:cubicBezTo>
                  <a:cubicBezTo>
                    <a:pt x="27728" y="19710"/>
                    <a:pt x="24618" y="19217"/>
                    <a:pt x="22128" y="17016"/>
                  </a:cubicBezTo>
                  <a:cubicBezTo>
                    <a:pt x="18810" y="14078"/>
                    <a:pt x="19231" y="9471"/>
                    <a:pt x="17481" y="5747"/>
                  </a:cubicBezTo>
                  <a:cubicBezTo>
                    <a:pt x="16009" y="2613"/>
                    <a:pt x="1191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14313" rotWithShape="0" algn="bl" dir="264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5853224" y="2372520"/>
              <a:ext cx="3939311" cy="3230741"/>
            </a:xfrm>
            <a:custGeom>
              <a:rect b="b" l="l" r="r" t="t"/>
              <a:pathLst>
                <a:path extrusionOk="0" h="40867" w="49830">
                  <a:moveTo>
                    <a:pt x="3106" y="0"/>
                  </a:moveTo>
                  <a:cubicBezTo>
                    <a:pt x="2761" y="0"/>
                    <a:pt x="2398" y="82"/>
                    <a:pt x="2010" y="280"/>
                  </a:cubicBezTo>
                  <a:cubicBezTo>
                    <a:pt x="57" y="1275"/>
                    <a:pt x="1" y="4400"/>
                    <a:pt x="823" y="6136"/>
                  </a:cubicBezTo>
                  <a:cubicBezTo>
                    <a:pt x="1259" y="7059"/>
                    <a:pt x="1893" y="7871"/>
                    <a:pt x="2523" y="8678"/>
                  </a:cubicBezTo>
                  <a:cubicBezTo>
                    <a:pt x="3527" y="9957"/>
                    <a:pt x="4633" y="10088"/>
                    <a:pt x="6039" y="10697"/>
                  </a:cubicBezTo>
                  <a:cubicBezTo>
                    <a:pt x="8779" y="11890"/>
                    <a:pt x="11585" y="14701"/>
                    <a:pt x="11417" y="17897"/>
                  </a:cubicBezTo>
                  <a:cubicBezTo>
                    <a:pt x="11280" y="20505"/>
                    <a:pt x="8885" y="21845"/>
                    <a:pt x="6972" y="23164"/>
                  </a:cubicBezTo>
                  <a:cubicBezTo>
                    <a:pt x="3598" y="25488"/>
                    <a:pt x="1386" y="29015"/>
                    <a:pt x="1487" y="33196"/>
                  </a:cubicBezTo>
                  <a:cubicBezTo>
                    <a:pt x="1538" y="35261"/>
                    <a:pt x="2360" y="37250"/>
                    <a:pt x="3877" y="38660"/>
                  </a:cubicBezTo>
                  <a:cubicBezTo>
                    <a:pt x="5346" y="40024"/>
                    <a:pt x="7589" y="40867"/>
                    <a:pt x="9747" y="40867"/>
                  </a:cubicBezTo>
                  <a:cubicBezTo>
                    <a:pt x="11017" y="40867"/>
                    <a:pt x="12258" y="40574"/>
                    <a:pt x="13295" y="39924"/>
                  </a:cubicBezTo>
                  <a:cubicBezTo>
                    <a:pt x="15908" y="38285"/>
                    <a:pt x="16847" y="34799"/>
                    <a:pt x="17663" y="32069"/>
                  </a:cubicBezTo>
                  <a:cubicBezTo>
                    <a:pt x="18161" y="30420"/>
                    <a:pt x="18805" y="28751"/>
                    <a:pt x="20119" y="27563"/>
                  </a:cubicBezTo>
                  <a:cubicBezTo>
                    <a:pt x="21437" y="26373"/>
                    <a:pt x="23077" y="25723"/>
                    <a:pt x="24828" y="25723"/>
                  </a:cubicBezTo>
                  <a:cubicBezTo>
                    <a:pt x="25040" y="25723"/>
                    <a:pt x="25253" y="25733"/>
                    <a:pt x="25467" y="25752"/>
                  </a:cubicBezTo>
                  <a:cubicBezTo>
                    <a:pt x="31379" y="26280"/>
                    <a:pt x="35362" y="31678"/>
                    <a:pt x="40903" y="33170"/>
                  </a:cubicBezTo>
                  <a:cubicBezTo>
                    <a:pt x="41473" y="33323"/>
                    <a:pt x="42010" y="33395"/>
                    <a:pt x="42514" y="33395"/>
                  </a:cubicBezTo>
                  <a:cubicBezTo>
                    <a:pt x="48797" y="33395"/>
                    <a:pt x="49830" y="22268"/>
                    <a:pt x="43587" y="19947"/>
                  </a:cubicBezTo>
                  <a:cubicBezTo>
                    <a:pt x="41517" y="19176"/>
                    <a:pt x="39248" y="19019"/>
                    <a:pt x="37193" y="18197"/>
                  </a:cubicBezTo>
                  <a:cubicBezTo>
                    <a:pt x="34327" y="17060"/>
                    <a:pt x="32383" y="14868"/>
                    <a:pt x="31328" y="12032"/>
                  </a:cubicBezTo>
                  <a:cubicBezTo>
                    <a:pt x="30323" y="9332"/>
                    <a:pt x="29912" y="6212"/>
                    <a:pt x="27791" y="4091"/>
                  </a:cubicBezTo>
                  <a:cubicBezTo>
                    <a:pt x="25768" y="2067"/>
                    <a:pt x="22419" y="1567"/>
                    <a:pt x="19651" y="1567"/>
                  </a:cubicBezTo>
                  <a:cubicBezTo>
                    <a:pt x="19553" y="1567"/>
                    <a:pt x="19455" y="1568"/>
                    <a:pt x="19358" y="1569"/>
                  </a:cubicBezTo>
                  <a:cubicBezTo>
                    <a:pt x="16611" y="1599"/>
                    <a:pt x="13963" y="2409"/>
                    <a:pt x="11213" y="2409"/>
                  </a:cubicBezTo>
                  <a:cubicBezTo>
                    <a:pt x="11124" y="2409"/>
                    <a:pt x="11035" y="2408"/>
                    <a:pt x="10945" y="2406"/>
                  </a:cubicBezTo>
                  <a:cubicBezTo>
                    <a:pt x="9286" y="2376"/>
                    <a:pt x="7602" y="2056"/>
                    <a:pt x="6110" y="1310"/>
                  </a:cubicBezTo>
                  <a:cubicBezTo>
                    <a:pt x="5516" y="1011"/>
                    <a:pt x="4958" y="615"/>
                    <a:pt x="4385" y="336"/>
                  </a:cubicBezTo>
                  <a:cubicBezTo>
                    <a:pt x="3975" y="138"/>
                    <a:pt x="3555" y="0"/>
                    <a:pt x="3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rotWithShape="0" algn="bl" dir="4800000" dist="571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7349438" y="-300924"/>
              <a:ext cx="2925905" cy="1911155"/>
            </a:xfrm>
            <a:custGeom>
              <a:rect b="b" l="l" r="r" t="t"/>
              <a:pathLst>
                <a:path extrusionOk="0" h="24175" w="37011">
                  <a:moveTo>
                    <a:pt x="8897" y="1"/>
                  </a:moveTo>
                  <a:cubicBezTo>
                    <a:pt x="8691" y="1"/>
                    <a:pt x="8486" y="7"/>
                    <a:pt x="8282" y="20"/>
                  </a:cubicBezTo>
                  <a:cubicBezTo>
                    <a:pt x="4908" y="233"/>
                    <a:pt x="2979" y="1913"/>
                    <a:pt x="2031" y="4227"/>
                  </a:cubicBezTo>
                  <a:cubicBezTo>
                    <a:pt x="1" y="9184"/>
                    <a:pt x="1614" y="16232"/>
                    <a:pt x="5384" y="19946"/>
                  </a:cubicBezTo>
                  <a:cubicBezTo>
                    <a:pt x="8151" y="22666"/>
                    <a:pt x="11185" y="23495"/>
                    <a:pt x="14419" y="23495"/>
                  </a:cubicBezTo>
                  <a:cubicBezTo>
                    <a:pt x="16530" y="23495"/>
                    <a:pt x="18725" y="23142"/>
                    <a:pt x="20987" y="22732"/>
                  </a:cubicBezTo>
                  <a:cubicBezTo>
                    <a:pt x="22054" y="22538"/>
                    <a:pt x="23124" y="22437"/>
                    <a:pt x="24193" y="22437"/>
                  </a:cubicBezTo>
                  <a:cubicBezTo>
                    <a:pt x="25249" y="22437"/>
                    <a:pt x="26304" y="22535"/>
                    <a:pt x="27355" y="22737"/>
                  </a:cubicBezTo>
                  <a:cubicBezTo>
                    <a:pt x="29000" y="23055"/>
                    <a:pt x="30704" y="24174"/>
                    <a:pt x="32427" y="24174"/>
                  </a:cubicBezTo>
                  <a:cubicBezTo>
                    <a:pt x="32793" y="24174"/>
                    <a:pt x="33159" y="24124"/>
                    <a:pt x="33525" y="24005"/>
                  </a:cubicBezTo>
                  <a:cubicBezTo>
                    <a:pt x="34459" y="23701"/>
                    <a:pt x="35195" y="22940"/>
                    <a:pt x="35656" y="22077"/>
                  </a:cubicBezTo>
                  <a:cubicBezTo>
                    <a:pt x="37011" y="19540"/>
                    <a:pt x="36869" y="16262"/>
                    <a:pt x="35276" y="13867"/>
                  </a:cubicBezTo>
                  <a:cubicBezTo>
                    <a:pt x="33581" y="11320"/>
                    <a:pt x="30797" y="10910"/>
                    <a:pt x="27964" y="10910"/>
                  </a:cubicBezTo>
                  <a:cubicBezTo>
                    <a:pt x="26618" y="10910"/>
                    <a:pt x="25261" y="11003"/>
                    <a:pt x="24003" y="11003"/>
                  </a:cubicBezTo>
                  <a:cubicBezTo>
                    <a:pt x="23811" y="11003"/>
                    <a:pt x="23620" y="11000"/>
                    <a:pt x="23433" y="10995"/>
                  </a:cubicBezTo>
                  <a:cubicBezTo>
                    <a:pt x="20531" y="10919"/>
                    <a:pt x="18678" y="7540"/>
                    <a:pt x="17684" y="5257"/>
                  </a:cubicBezTo>
                  <a:cubicBezTo>
                    <a:pt x="16231" y="1928"/>
                    <a:pt x="12448" y="1"/>
                    <a:pt x="8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14313" rotWithShape="0" algn="bl" dir="4260000" dist="3810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38"/>
          <p:cNvSpPr txBox="1"/>
          <p:nvPr>
            <p:ph type="title"/>
          </p:nvPr>
        </p:nvSpPr>
        <p:spPr>
          <a:xfrm>
            <a:off x="1280675" y="2043300"/>
            <a:ext cx="4124700" cy="17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Joc</a:t>
            </a:r>
            <a:endParaRPr sz="4400"/>
          </a:p>
        </p:txBody>
      </p:sp>
      <p:sp>
        <p:nvSpPr>
          <p:cNvPr id="637" name="Google Shape;637;p38"/>
          <p:cNvSpPr txBox="1"/>
          <p:nvPr>
            <p:ph idx="2" type="title"/>
          </p:nvPr>
        </p:nvSpPr>
        <p:spPr>
          <a:xfrm>
            <a:off x="1280675" y="1049875"/>
            <a:ext cx="35547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 03</a:t>
            </a:r>
            <a:endParaRPr/>
          </a:p>
        </p:txBody>
      </p:sp>
      <p:grpSp>
        <p:nvGrpSpPr>
          <p:cNvPr id="638" name="Google Shape;638;p38"/>
          <p:cNvGrpSpPr/>
          <p:nvPr/>
        </p:nvGrpSpPr>
        <p:grpSpPr>
          <a:xfrm rot="5400000">
            <a:off x="8057050" y="4277050"/>
            <a:ext cx="150451" cy="512600"/>
            <a:chOff x="2990775" y="3601075"/>
            <a:chExt cx="150451" cy="512600"/>
          </a:xfrm>
        </p:grpSpPr>
        <p:sp>
          <p:nvSpPr>
            <p:cNvPr id="639" name="Google Shape;639;p38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38"/>
          <p:cNvGrpSpPr/>
          <p:nvPr/>
        </p:nvGrpSpPr>
        <p:grpSpPr>
          <a:xfrm>
            <a:off x="6346975" y="3305525"/>
            <a:ext cx="780917" cy="739694"/>
            <a:chOff x="5397450" y="983750"/>
            <a:chExt cx="780917" cy="739694"/>
          </a:xfrm>
        </p:grpSpPr>
        <p:sp>
          <p:nvSpPr>
            <p:cNvPr id="650" name="Google Shape;650;p38"/>
            <p:cNvSpPr/>
            <p:nvPr/>
          </p:nvSpPr>
          <p:spPr>
            <a:xfrm>
              <a:off x="5397450" y="9837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5498250" y="10845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5926700" y="983750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38"/>
          <p:cNvGrpSpPr/>
          <p:nvPr/>
        </p:nvGrpSpPr>
        <p:grpSpPr>
          <a:xfrm>
            <a:off x="7695675" y="1016275"/>
            <a:ext cx="791469" cy="739694"/>
            <a:chOff x="8352525" y="3155950"/>
            <a:chExt cx="791469" cy="739694"/>
          </a:xfrm>
        </p:grpSpPr>
        <p:sp>
          <p:nvSpPr>
            <p:cNvPr id="654" name="Google Shape;654;p38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38"/>
          <p:cNvGrpSpPr/>
          <p:nvPr/>
        </p:nvGrpSpPr>
        <p:grpSpPr>
          <a:xfrm>
            <a:off x="264180" y="3543857"/>
            <a:ext cx="791469" cy="739694"/>
            <a:chOff x="8352525" y="3155950"/>
            <a:chExt cx="791469" cy="739694"/>
          </a:xfrm>
        </p:grpSpPr>
        <p:sp>
          <p:nvSpPr>
            <p:cNvPr id="658" name="Google Shape;658;p38"/>
            <p:cNvSpPr/>
            <p:nvPr/>
          </p:nvSpPr>
          <p:spPr>
            <a:xfrm>
              <a:off x="8404300" y="3155950"/>
              <a:ext cx="739694" cy="7396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952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8505100" y="3256750"/>
              <a:ext cx="538094" cy="538094"/>
            </a:xfrm>
            <a:custGeom>
              <a:rect b="b" l="l" r="r" t="t"/>
              <a:pathLst>
                <a:path extrusionOk="0" h="13726" w="13726">
                  <a:moveTo>
                    <a:pt x="6865" y="0"/>
                  </a:moveTo>
                  <a:cubicBezTo>
                    <a:pt x="3075" y="0"/>
                    <a:pt x="0" y="3070"/>
                    <a:pt x="0" y="6861"/>
                  </a:cubicBezTo>
                  <a:cubicBezTo>
                    <a:pt x="0" y="10656"/>
                    <a:pt x="3075" y="13726"/>
                    <a:pt x="6865" y="13726"/>
                  </a:cubicBezTo>
                  <a:cubicBezTo>
                    <a:pt x="10656" y="13726"/>
                    <a:pt x="13725" y="10656"/>
                    <a:pt x="13725" y="6861"/>
                  </a:cubicBezTo>
                  <a:cubicBezTo>
                    <a:pt x="13725" y="3070"/>
                    <a:pt x="10656" y="0"/>
                    <a:pt x="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47625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8352525" y="3636813"/>
              <a:ext cx="251667" cy="251667"/>
            </a:xfrm>
            <a:custGeom>
              <a:rect b="b" l="l" r="r" t="t"/>
              <a:pathLst>
                <a:path extrusionOk="0" h="15523" w="15523">
                  <a:moveTo>
                    <a:pt x="7759" y="1"/>
                  </a:moveTo>
                  <a:cubicBezTo>
                    <a:pt x="6755" y="5942"/>
                    <a:pt x="5938" y="6759"/>
                    <a:pt x="1" y="7764"/>
                  </a:cubicBezTo>
                  <a:cubicBezTo>
                    <a:pt x="5938" y="8769"/>
                    <a:pt x="6755" y="9585"/>
                    <a:pt x="7759" y="15522"/>
                  </a:cubicBezTo>
                  <a:cubicBezTo>
                    <a:pt x="8764" y="9585"/>
                    <a:pt x="9581" y="8769"/>
                    <a:pt x="15522" y="7764"/>
                  </a:cubicBezTo>
                  <a:cubicBezTo>
                    <a:pt x="9581" y="6759"/>
                    <a:pt x="8764" y="5942"/>
                    <a:pt x="7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38"/>
          <p:cNvGrpSpPr/>
          <p:nvPr/>
        </p:nvGrpSpPr>
        <p:grpSpPr>
          <a:xfrm rot="5400000">
            <a:off x="638000" y="1828625"/>
            <a:ext cx="150451" cy="512600"/>
            <a:chOff x="2990775" y="3601075"/>
            <a:chExt cx="150451" cy="512600"/>
          </a:xfrm>
        </p:grpSpPr>
        <p:sp>
          <p:nvSpPr>
            <p:cNvPr id="662" name="Google Shape;662;p38"/>
            <p:cNvSpPr/>
            <p:nvPr/>
          </p:nvSpPr>
          <p:spPr>
            <a:xfrm>
              <a:off x="2990775" y="4059117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6"/>
                    <a:pt x="539" y="1076"/>
                  </a:cubicBezTo>
                  <a:cubicBezTo>
                    <a:pt x="838" y="1076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2990775" y="3944480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2990775" y="3830096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39"/>
                  </a:cubicBezTo>
                  <a:cubicBezTo>
                    <a:pt x="1" y="838"/>
                    <a:pt x="239" y="1082"/>
                    <a:pt x="539" y="1082"/>
                  </a:cubicBezTo>
                  <a:cubicBezTo>
                    <a:pt x="838" y="1082"/>
                    <a:pt x="1082" y="838"/>
                    <a:pt x="1082" y="539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2990775" y="3715712"/>
              <a:ext cx="54811" cy="54558"/>
            </a:xfrm>
            <a:custGeom>
              <a:rect b="b" l="l" r="r" t="t"/>
              <a:pathLst>
                <a:path extrusionOk="0" h="1077" w="1082">
                  <a:moveTo>
                    <a:pt x="539" y="1"/>
                  </a:moveTo>
                  <a:cubicBezTo>
                    <a:pt x="239" y="1"/>
                    <a:pt x="1" y="239"/>
                    <a:pt x="1" y="539"/>
                  </a:cubicBezTo>
                  <a:cubicBezTo>
                    <a:pt x="1" y="838"/>
                    <a:pt x="239" y="1077"/>
                    <a:pt x="539" y="1077"/>
                  </a:cubicBezTo>
                  <a:cubicBezTo>
                    <a:pt x="838" y="1077"/>
                    <a:pt x="1082" y="838"/>
                    <a:pt x="1082" y="539"/>
                  </a:cubicBezTo>
                  <a:cubicBezTo>
                    <a:pt x="1082" y="239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2990775" y="3601075"/>
              <a:ext cx="54811" cy="54811"/>
            </a:xfrm>
            <a:custGeom>
              <a:rect b="b" l="l" r="r" t="t"/>
              <a:pathLst>
                <a:path extrusionOk="0" h="1082" w="1082">
                  <a:moveTo>
                    <a:pt x="539" y="1"/>
                  </a:moveTo>
                  <a:cubicBezTo>
                    <a:pt x="239" y="1"/>
                    <a:pt x="1" y="244"/>
                    <a:pt x="1" y="544"/>
                  </a:cubicBezTo>
                  <a:cubicBezTo>
                    <a:pt x="1" y="843"/>
                    <a:pt x="239" y="1082"/>
                    <a:pt x="539" y="1082"/>
                  </a:cubicBezTo>
                  <a:cubicBezTo>
                    <a:pt x="838" y="1082"/>
                    <a:pt x="1082" y="843"/>
                    <a:pt x="1082" y="544"/>
                  </a:cubicBezTo>
                  <a:cubicBezTo>
                    <a:pt x="1082" y="244"/>
                    <a:pt x="838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3085908" y="4059117"/>
              <a:ext cx="54761" cy="54558"/>
            </a:xfrm>
            <a:custGeom>
              <a:rect b="b" l="l" r="r" t="t"/>
              <a:pathLst>
                <a:path extrusionOk="0" h="1077" w="1081">
                  <a:moveTo>
                    <a:pt x="543" y="1"/>
                  </a:moveTo>
                  <a:cubicBezTo>
                    <a:pt x="244" y="1"/>
                    <a:pt x="0" y="239"/>
                    <a:pt x="0" y="539"/>
                  </a:cubicBezTo>
                  <a:cubicBezTo>
                    <a:pt x="0" y="838"/>
                    <a:pt x="244" y="1076"/>
                    <a:pt x="543" y="1076"/>
                  </a:cubicBezTo>
                  <a:cubicBezTo>
                    <a:pt x="843" y="1076"/>
                    <a:pt x="1081" y="838"/>
                    <a:pt x="1081" y="539"/>
                  </a:cubicBezTo>
                  <a:cubicBezTo>
                    <a:pt x="1081" y="239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3085908" y="3944480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38"/>
                    <a:pt x="244" y="1082"/>
                    <a:pt x="543" y="1082"/>
                  </a:cubicBezTo>
                  <a:cubicBezTo>
                    <a:pt x="843" y="1082"/>
                    <a:pt x="1081" y="838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3085655" y="3830096"/>
              <a:ext cx="55571" cy="54811"/>
            </a:xfrm>
            <a:custGeom>
              <a:rect b="b" l="l" r="r" t="t"/>
              <a:pathLst>
                <a:path extrusionOk="0" h="1082" w="1097">
                  <a:moveTo>
                    <a:pt x="547" y="1"/>
                  </a:moveTo>
                  <a:cubicBezTo>
                    <a:pt x="544" y="1"/>
                    <a:pt x="541" y="1"/>
                    <a:pt x="538" y="1"/>
                  </a:cubicBezTo>
                  <a:cubicBezTo>
                    <a:pt x="239" y="6"/>
                    <a:pt x="0" y="255"/>
                    <a:pt x="5" y="554"/>
                  </a:cubicBezTo>
                  <a:cubicBezTo>
                    <a:pt x="15" y="845"/>
                    <a:pt x="254" y="1082"/>
                    <a:pt x="549" y="1082"/>
                  </a:cubicBezTo>
                  <a:cubicBezTo>
                    <a:pt x="552" y="1082"/>
                    <a:pt x="555" y="1082"/>
                    <a:pt x="558" y="1082"/>
                  </a:cubicBezTo>
                  <a:cubicBezTo>
                    <a:pt x="858" y="1077"/>
                    <a:pt x="1096" y="828"/>
                    <a:pt x="1086" y="529"/>
                  </a:cubicBezTo>
                  <a:cubicBezTo>
                    <a:pt x="1081" y="232"/>
                    <a:pt x="838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3085655" y="3715712"/>
              <a:ext cx="55571" cy="54558"/>
            </a:xfrm>
            <a:custGeom>
              <a:rect b="b" l="l" r="r" t="t"/>
              <a:pathLst>
                <a:path extrusionOk="0" h="1077" w="1097">
                  <a:moveTo>
                    <a:pt x="545" y="1"/>
                  </a:moveTo>
                  <a:cubicBezTo>
                    <a:pt x="254" y="1"/>
                    <a:pt x="15" y="230"/>
                    <a:pt x="5" y="524"/>
                  </a:cubicBezTo>
                  <a:cubicBezTo>
                    <a:pt x="0" y="823"/>
                    <a:pt x="234" y="1072"/>
                    <a:pt x="533" y="1077"/>
                  </a:cubicBezTo>
                  <a:cubicBezTo>
                    <a:pt x="539" y="1077"/>
                    <a:pt x="545" y="1077"/>
                    <a:pt x="552" y="1077"/>
                  </a:cubicBezTo>
                  <a:cubicBezTo>
                    <a:pt x="843" y="1077"/>
                    <a:pt x="1081" y="847"/>
                    <a:pt x="1086" y="554"/>
                  </a:cubicBezTo>
                  <a:cubicBezTo>
                    <a:pt x="1096" y="255"/>
                    <a:pt x="863" y="6"/>
                    <a:pt x="563" y="1"/>
                  </a:cubicBezTo>
                  <a:cubicBezTo>
                    <a:pt x="557" y="1"/>
                    <a:pt x="551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3085908" y="3601075"/>
              <a:ext cx="54761" cy="54811"/>
            </a:xfrm>
            <a:custGeom>
              <a:rect b="b" l="l" r="r" t="t"/>
              <a:pathLst>
                <a:path extrusionOk="0" h="1082" w="1081">
                  <a:moveTo>
                    <a:pt x="543" y="1"/>
                  </a:moveTo>
                  <a:cubicBezTo>
                    <a:pt x="244" y="1"/>
                    <a:pt x="0" y="244"/>
                    <a:pt x="0" y="544"/>
                  </a:cubicBezTo>
                  <a:cubicBezTo>
                    <a:pt x="0" y="843"/>
                    <a:pt x="244" y="1082"/>
                    <a:pt x="543" y="1082"/>
                  </a:cubicBezTo>
                  <a:cubicBezTo>
                    <a:pt x="843" y="1082"/>
                    <a:pt x="1081" y="843"/>
                    <a:pt x="1081" y="544"/>
                  </a:cubicBezTo>
                  <a:cubicBezTo>
                    <a:pt x="1081" y="244"/>
                    <a:pt x="843" y="1"/>
                    <a:pt x="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ygiene Training Workshop by Slidesgo">
  <a:themeElements>
    <a:clrScheme name="Simple Light">
      <a:dk1>
        <a:srgbClr val="033957"/>
      </a:dk1>
      <a:lt1>
        <a:srgbClr val="00659C"/>
      </a:lt1>
      <a:dk2>
        <a:srgbClr val="00A6D9"/>
      </a:dk2>
      <a:lt2>
        <a:srgbClr val="0084BB"/>
      </a:lt2>
      <a:accent1>
        <a:srgbClr val="FFFFFF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339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